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3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B3F22-588C-49C9-B9F7-10C97E48ED6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0D4E7C-7728-4698-A0D3-6AA4E9BFDCA8}">
      <dgm:prSet phldrT="[Текст]" custT="1"/>
      <dgm:spPr/>
      <dgm:t>
        <a:bodyPr/>
        <a:lstStyle/>
        <a:p>
          <a:r>
            <a:rPr lang="ru-RU" sz="2400" b="1" dirty="0"/>
            <a:t>Искусственный интеллект</a:t>
          </a:r>
        </a:p>
      </dgm:t>
    </dgm:pt>
    <dgm:pt modelId="{E2647E81-7D50-477B-B77A-CC4C0E666122}" type="parTrans" cxnId="{6F8D9F0B-4CF9-4723-A58B-3BD3D6C865BD}">
      <dgm:prSet/>
      <dgm:spPr/>
      <dgm:t>
        <a:bodyPr/>
        <a:lstStyle/>
        <a:p>
          <a:endParaRPr lang="ru-RU"/>
        </a:p>
      </dgm:t>
    </dgm:pt>
    <dgm:pt modelId="{AAC78FF1-1292-4A16-B67E-B83C789D5FFF}" type="sibTrans" cxnId="{6F8D9F0B-4CF9-4723-A58B-3BD3D6C865BD}">
      <dgm:prSet/>
      <dgm:spPr/>
      <dgm:t>
        <a:bodyPr/>
        <a:lstStyle/>
        <a:p>
          <a:endParaRPr lang="ru-RU"/>
        </a:p>
      </dgm:t>
    </dgm:pt>
    <dgm:pt modelId="{45380B11-7F00-486C-B018-5F9B0EFFA5D2}">
      <dgm:prSet phldrT="[Текст]" custT="1"/>
      <dgm:spPr/>
      <dgm:t>
        <a:bodyPr/>
        <a:lstStyle/>
        <a:p>
          <a:r>
            <a:rPr lang="ru-RU" sz="1600" dirty="0"/>
            <a:t>Распознавание документов</a:t>
          </a:r>
        </a:p>
      </dgm:t>
    </dgm:pt>
    <dgm:pt modelId="{E10C2B52-D25E-45C6-A0CD-B1CFF84A98B2}" type="parTrans" cxnId="{5618A5FA-4966-4AE0-95C6-900EF3D51668}">
      <dgm:prSet/>
      <dgm:spPr/>
      <dgm:t>
        <a:bodyPr/>
        <a:lstStyle/>
        <a:p>
          <a:endParaRPr lang="ru-RU"/>
        </a:p>
      </dgm:t>
    </dgm:pt>
    <dgm:pt modelId="{907A7A9E-6CD9-4035-9990-D3D8DA006D42}" type="sibTrans" cxnId="{5618A5FA-4966-4AE0-95C6-900EF3D51668}">
      <dgm:prSet/>
      <dgm:spPr/>
      <dgm:t>
        <a:bodyPr/>
        <a:lstStyle/>
        <a:p>
          <a:endParaRPr lang="ru-RU"/>
        </a:p>
      </dgm:t>
    </dgm:pt>
    <dgm:pt modelId="{7B02F6DF-2C5A-44B8-A812-FCC49622D260}">
      <dgm:prSet phldrT="[Текст]" custT="1"/>
      <dgm:spPr/>
      <dgm:t>
        <a:bodyPr/>
        <a:lstStyle/>
        <a:p>
          <a:r>
            <a:rPr lang="ru-RU" sz="1600" dirty="0"/>
            <a:t>Лингвистика и перевод</a:t>
          </a:r>
        </a:p>
      </dgm:t>
    </dgm:pt>
    <dgm:pt modelId="{6C815E16-A253-4D91-A762-02BC5153FB97}" type="parTrans" cxnId="{165D8B55-B747-44B2-8341-4B346843C8D0}">
      <dgm:prSet/>
      <dgm:spPr/>
      <dgm:t>
        <a:bodyPr/>
        <a:lstStyle/>
        <a:p>
          <a:endParaRPr lang="ru-RU"/>
        </a:p>
      </dgm:t>
    </dgm:pt>
    <dgm:pt modelId="{22D85E27-22B0-4542-9C68-A2F54E76C349}" type="sibTrans" cxnId="{165D8B55-B747-44B2-8341-4B346843C8D0}">
      <dgm:prSet/>
      <dgm:spPr/>
      <dgm:t>
        <a:bodyPr/>
        <a:lstStyle/>
        <a:p>
          <a:endParaRPr lang="ru-RU"/>
        </a:p>
      </dgm:t>
    </dgm:pt>
    <dgm:pt modelId="{64ED8A39-2E3E-4186-B311-8E77C6F089EC}">
      <dgm:prSet phldrT="[Текст]" custT="1"/>
      <dgm:spPr/>
      <dgm:t>
        <a:bodyPr/>
        <a:lstStyle/>
        <a:p>
          <a:r>
            <a:rPr lang="ru-RU" sz="1600" dirty="0"/>
            <a:t>Экспертные системы</a:t>
          </a:r>
        </a:p>
      </dgm:t>
    </dgm:pt>
    <dgm:pt modelId="{0D5B54C8-5525-4CBC-A7B9-6C6B5890BB7B}" type="parTrans" cxnId="{1166FA7C-7B80-47C7-84AE-447F3FD3E9C6}">
      <dgm:prSet/>
      <dgm:spPr/>
      <dgm:t>
        <a:bodyPr/>
        <a:lstStyle/>
        <a:p>
          <a:endParaRPr lang="ru-RU"/>
        </a:p>
      </dgm:t>
    </dgm:pt>
    <dgm:pt modelId="{5919813D-C72C-4595-BD9C-E53386E476E7}" type="sibTrans" cxnId="{1166FA7C-7B80-47C7-84AE-447F3FD3E9C6}">
      <dgm:prSet/>
      <dgm:spPr/>
      <dgm:t>
        <a:bodyPr/>
        <a:lstStyle/>
        <a:p>
          <a:endParaRPr lang="ru-RU"/>
        </a:p>
      </dgm:t>
    </dgm:pt>
    <dgm:pt modelId="{5FD97CCF-CDDE-4DB4-A569-82D693FDA31E}">
      <dgm:prSet phldrT="[Текст]" custT="1"/>
      <dgm:spPr/>
      <dgm:t>
        <a:bodyPr/>
        <a:lstStyle/>
        <a:p>
          <a:r>
            <a:rPr lang="ru-RU" sz="1600" dirty="0"/>
            <a:t>Анализ и понимание текстов</a:t>
          </a:r>
        </a:p>
      </dgm:t>
    </dgm:pt>
    <dgm:pt modelId="{D0E5482E-F369-472D-BF0C-CBD94EC0A1D7}" type="parTrans" cxnId="{FE34C658-90E0-42D1-9D63-B83931FDE7DE}">
      <dgm:prSet/>
      <dgm:spPr/>
      <dgm:t>
        <a:bodyPr/>
        <a:lstStyle/>
        <a:p>
          <a:endParaRPr lang="ru-RU"/>
        </a:p>
      </dgm:t>
    </dgm:pt>
    <dgm:pt modelId="{5E89CC52-E578-4A67-BB34-E70FD8F3A042}" type="sibTrans" cxnId="{FE34C658-90E0-42D1-9D63-B83931FDE7DE}">
      <dgm:prSet/>
      <dgm:spPr/>
      <dgm:t>
        <a:bodyPr/>
        <a:lstStyle/>
        <a:p>
          <a:endParaRPr lang="ru-RU"/>
        </a:p>
      </dgm:t>
    </dgm:pt>
    <dgm:pt modelId="{98D35175-4D1C-4E21-BA92-4E4B1841B66D}">
      <dgm:prSet phldrT="[Текст]" custT="1"/>
      <dgm:spPr/>
      <dgm:t>
        <a:bodyPr/>
        <a:lstStyle/>
        <a:p>
          <a:r>
            <a:rPr lang="ru-RU" sz="1600" dirty="0"/>
            <a:t>Потоковый ввод данных</a:t>
          </a:r>
        </a:p>
      </dgm:t>
    </dgm:pt>
    <dgm:pt modelId="{5A4B0CB3-0376-4293-989B-AB2E39E623CE}" type="parTrans" cxnId="{E0A6D3DD-4C6D-4ACF-B498-23EEBCA669CF}">
      <dgm:prSet/>
      <dgm:spPr/>
      <dgm:t>
        <a:bodyPr/>
        <a:lstStyle/>
        <a:p>
          <a:endParaRPr lang="ru-RU"/>
        </a:p>
      </dgm:t>
    </dgm:pt>
    <dgm:pt modelId="{894CADE8-5B51-47E1-95DD-EA33EC38E41F}" type="sibTrans" cxnId="{E0A6D3DD-4C6D-4ACF-B498-23EEBCA669CF}">
      <dgm:prSet/>
      <dgm:spPr/>
      <dgm:t>
        <a:bodyPr/>
        <a:lstStyle/>
        <a:p>
          <a:endParaRPr lang="ru-RU"/>
        </a:p>
      </dgm:t>
    </dgm:pt>
    <dgm:pt modelId="{0346C2C9-3347-4582-BEAD-A59116CD0F71}">
      <dgm:prSet phldrT="[Текст]" custT="1"/>
      <dgm:spPr/>
      <dgm:t>
        <a:bodyPr/>
        <a:lstStyle/>
        <a:p>
          <a:r>
            <a:rPr lang="ru-RU" sz="1600" dirty="0"/>
            <a:t>Роботы</a:t>
          </a:r>
        </a:p>
      </dgm:t>
    </dgm:pt>
    <dgm:pt modelId="{80BBAF6C-7687-4705-A282-4E8CA5E8688A}" type="parTrans" cxnId="{218125F4-DD0B-4E71-9EC6-E522BBF65469}">
      <dgm:prSet/>
      <dgm:spPr/>
      <dgm:t>
        <a:bodyPr/>
        <a:lstStyle/>
        <a:p>
          <a:endParaRPr lang="ru-RU"/>
        </a:p>
      </dgm:t>
    </dgm:pt>
    <dgm:pt modelId="{04991D53-EE9C-4A2F-8FCF-8026DD5C8D42}" type="sibTrans" cxnId="{218125F4-DD0B-4E71-9EC6-E522BBF65469}">
      <dgm:prSet/>
      <dgm:spPr/>
      <dgm:t>
        <a:bodyPr/>
        <a:lstStyle/>
        <a:p>
          <a:endParaRPr lang="ru-RU"/>
        </a:p>
      </dgm:t>
    </dgm:pt>
    <dgm:pt modelId="{B12FF49C-78C5-42E4-A447-58F49609E76B}">
      <dgm:prSet phldrT="[Текст]" custT="1"/>
      <dgm:spPr/>
      <dgm:t>
        <a:bodyPr/>
        <a:lstStyle/>
        <a:p>
          <a:r>
            <a:rPr lang="ru-RU" sz="1600" dirty="0" smtClean="0"/>
            <a:t>Распознавание образов</a:t>
          </a:r>
          <a:endParaRPr lang="ru-RU" sz="1600" dirty="0"/>
        </a:p>
      </dgm:t>
    </dgm:pt>
    <dgm:pt modelId="{DC2AC714-41E1-47A6-BCAB-C7B63D78A86F}" type="parTrans" cxnId="{363A10FC-D346-4CE8-9B85-68AFFD12438E}">
      <dgm:prSet/>
      <dgm:spPr/>
      <dgm:t>
        <a:bodyPr/>
        <a:lstStyle/>
        <a:p>
          <a:endParaRPr lang="ru-RU"/>
        </a:p>
      </dgm:t>
    </dgm:pt>
    <dgm:pt modelId="{B62E6543-85CF-454A-8278-EB55FCF5B0D2}" type="sibTrans" cxnId="{363A10FC-D346-4CE8-9B85-68AFFD12438E}">
      <dgm:prSet/>
      <dgm:spPr/>
      <dgm:t>
        <a:bodyPr/>
        <a:lstStyle/>
        <a:p>
          <a:endParaRPr lang="ru-RU"/>
        </a:p>
      </dgm:t>
    </dgm:pt>
    <dgm:pt modelId="{C0DFD605-2A56-4660-9975-A27C79C47C38}">
      <dgm:prSet phldrT="[Текст]" custScaleX="188830" custRadScaleRad="94207" custRadScaleInc="-44494"/>
      <dgm:spPr/>
      <dgm:t>
        <a:bodyPr/>
        <a:lstStyle/>
        <a:p>
          <a:endParaRPr lang="ru-RU"/>
        </a:p>
      </dgm:t>
    </dgm:pt>
    <dgm:pt modelId="{9BFE6808-DB19-4134-908B-B37EF0BE9D6B}" type="parTrans" cxnId="{885C4EB9-99D1-4BFE-BE5F-C0CEA6C03424}">
      <dgm:prSet/>
      <dgm:spPr/>
      <dgm:t>
        <a:bodyPr/>
        <a:lstStyle/>
        <a:p>
          <a:endParaRPr lang="ru-RU"/>
        </a:p>
      </dgm:t>
    </dgm:pt>
    <dgm:pt modelId="{A9A8EC2A-79C2-43D1-A337-E523414F61A2}" type="sibTrans" cxnId="{885C4EB9-99D1-4BFE-BE5F-C0CEA6C03424}">
      <dgm:prSet/>
      <dgm:spPr/>
      <dgm:t>
        <a:bodyPr/>
        <a:lstStyle/>
        <a:p>
          <a:endParaRPr lang="ru-RU"/>
        </a:p>
      </dgm:t>
    </dgm:pt>
    <dgm:pt modelId="{B5DF94E5-0A31-475C-B43B-3AFAE6333800}">
      <dgm:prSet phldrT="[Текст]" custScaleX="188830" custRadScaleRad="94207" custRadScaleInc="-44494"/>
      <dgm:spPr/>
      <dgm:t>
        <a:bodyPr/>
        <a:lstStyle/>
        <a:p>
          <a:endParaRPr lang="ru-RU"/>
        </a:p>
      </dgm:t>
    </dgm:pt>
    <dgm:pt modelId="{691C5A07-29F0-4449-826B-D75358C3F5BA}" type="parTrans" cxnId="{603BA923-B297-417A-B585-BAED7B7A2FD4}">
      <dgm:prSet/>
      <dgm:spPr/>
      <dgm:t>
        <a:bodyPr/>
        <a:lstStyle/>
        <a:p>
          <a:endParaRPr lang="ru-RU"/>
        </a:p>
      </dgm:t>
    </dgm:pt>
    <dgm:pt modelId="{8C471F66-6950-4EA9-A016-DA2AE185A633}" type="sibTrans" cxnId="{603BA923-B297-417A-B585-BAED7B7A2FD4}">
      <dgm:prSet/>
      <dgm:spPr/>
      <dgm:t>
        <a:bodyPr/>
        <a:lstStyle/>
        <a:p>
          <a:endParaRPr lang="ru-RU"/>
        </a:p>
      </dgm:t>
    </dgm:pt>
    <dgm:pt modelId="{B946E6C6-6E57-4F33-957A-22F6B91E79B4}">
      <dgm:prSet phldrT="[Текст]" custScaleX="188830" custRadScaleRad="94207" custRadScaleInc="-44494"/>
      <dgm:spPr/>
      <dgm:t>
        <a:bodyPr/>
        <a:lstStyle/>
        <a:p>
          <a:endParaRPr lang="ru-RU"/>
        </a:p>
      </dgm:t>
    </dgm:pt>
    <dgm:pt modelId="{205D11E8-4DE1-465E-B13F-A709A5685098}" type="parTrans" cxnId="{378B1628-3524-4F66-9621-BF43975EC38D}">
      <dgm:prSet/>
      <dgm:spPr/>
      <dgm:t>
        <a:bodyPr/>
        <a:lstStyle/>
        <a:p>
          <a:endParaRPr lang="ru-RU"/>
        </a:p>
      </dgm:t>
    </dgm:pt>
    <dgm:pt modelId="{9D91DEB7-4A04-44A6-BDEB-D516692941FA}" type="sibTrans" cxnId="{378B1628-3524-4F66-9621-BF43975EC38D}">
      <dgm:prSet/>
      <dgm:spPr/>
      <dgm:t>
        <a:bodyPr/>
        <a:lstStyle/>
        <a:p>
          <a:endParaRPr lang="ru-RU"/>
        </a:p>
      </dgm:t>
    </dgm:pt>
    <dgm:pt modelId="{C1E803DF-AF07-4624-9712-3FA370347EB0}">
      <dgm:prSet phldrT="[Текст]" custT="1"/>
      <dgm:spPr/>
      <dgm:t>
        <a:bodyPr/>
        <a:lstStyle/>
        <a:p>
          <a:r>
            <a:rPr lang="ru-RU" sz="1600" dirty="0" smtClean="0"/>
            <a:t>Электронная коммерция</a:t>
          </a:r>
          <a:endParaRPr lang="ru-RU" sz="1600" dirty="0"/>
        </a:p>
      </dgm:t>
    </dgm:pt>
    <dgm:pt modelId="{3570F264-65D0-493B-8883-B386C38993D8}" type="parTrans" cxnId="{825E005D-D45E-44EE-BF16-D42DE411DED0}">
      <dgm:prSet/>
      <dgm:spPr/>
      <dgm:t>
        <a:bodyPr/>
        <a:lstStyle/>
        <a:p>
          <a:endParaRPr lang="ru-RU"/>
        </a:p>
      </dgm:t>
    </dgm:pt>
    <dgm:pt modelId="{525ABCBC-2A87-4A5F-BA8A-140DB624612E}" type="sibTrans" cxnId="{825E005D-D45E-44EE-BF16-D42DE411DED0}">
      <dgm:prSet/>
      <dgm:spPr/>
      <dgm:t>
        <a:bodyPr/>
        <a:lstStyle/>
        <a:p>
          <a:endParaRPr lang="ru-RU"/>
        </a:p>
      </dgm:t>
    </dgm:pt>
    <dgm:pt modelId="{E596CE0D-29F4-4E10-97E5-1B5ACE8BD878}" type="pres">
      <dgm:prSet presAssocID="{BB0B3F22-588C-49C9-B9F7-10C97E48ED6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65ED01-397A-4DDC-94C7-45D7800401A1}" type="pres">
      <dgm:prSet presAssocID="{BB0B3F22-588C-49C9-B9F7-10C97E48ED65}" presName="radial" presStyleCnt="0">
        <dgm:presLayoutVars>
          <dgm:animLvl val="ctr"/>
        </dgm:presLayoutVars>
      </dgm:prSet>
      <dgm:spPr/>
    </dgm:pt>
    <dgm:pt modelId="{B2D22DF6-EFCE-4A58-9BF7-3724408301FA}" type="pres">
      <dgm:prSet presAssocID="{540D4E7C-7728-4698-A0D3-6AA4E9BFDCA8}" presName="centerShape" presStyleLbl="vennNode1" presStyleIdx="0" presStyleCnt="9" custScaleX="170797" custScaleY="138351"/>
      <dgm:spPr/>
      <dgm:t>
        <a:bodyPr/>
        <a:lstStyle/>
        <a:p>
          <a:endParaRPr lang="ru-RU"/>
        </a:p>
      </dgm:t>
    </dgm:pt>
    <dgm:pt modelId="{E325E960-B270-4932-A3A8-C3C17BE90C54}" type="pres">
      <dgm:prSet presAssocID="{45380B11-7F00-486C-B018-5F9B0EFFA5D2}" presName="node" presStyleLbl="vennNode1" presStyleIdx="1" presStyleCnt="9" custScaleX="267707" custScaleY="138197" custRadScaleRad="100182" custRadScaleInc="-13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237F9-C5E8-4C9F-BE10-311CDACBE994}" type="pres">
      <dgm:prSet presAssocID="{7B02F6DF-2C5A-44B8-A812-FCC49622D260}" presName="node" presStyleLbl="vennNode1" presStyleIdx="2" presStyleCnt="9" custScaleX="242632" custScaleY="128246" custRadScaleRad="147567" custRadScaleInc="31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5EF92-01C4-49E0-A585-360E4706B083}" type="pres">
      <dgm:prSet presAssocID="{64ED8A39-2E3E-4186-B311-8E77C6F089EC}" presName="node" presStyleLbl="vennNode1" presStyleIdx="3" presStyleCnt="9" custScaleX="229405" custScaleY="128246" custRadScaleRad="191012" custRadScaleInc="-3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4C7F3-96F4-492E-9A09-595821CC4532}" type="pres">
      <dgm:prSet presAssocID="{0346C2C9-3347-4582-BEAD-A59116CD0F71}" presName="node" presStyleLbl="vennNode1" presStyleIdx="4" presStyleCnt="9" custScaleX="221999" custScaleY="128246" custRadScaleRad="153404" custRadScaleInc="-48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58151-C85B-4648-A0C1-844299C60B6A}" type="pres">
      <dgm:prSet presAssocID="{98D35175-4D1C-4E21-BA92-4E4B1841B66D}" presName="node" presStyleLbl="vennNode1" presStyleIdx="5" presStyleCnt="9" custScaleX="236889" custScaleY="128246" custRadScaleRad="95432" custRadScaleInc="-1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3187D-C3FF-4196-802D-FE413DB2D164}" type="pres">
      <dgm:prSet presAssocID="{B12FF49C-78C5-42E4-A447-58F49609E76B}" presName="node" presStyleLbl="vennNode1" presStyleIdx="6" presStyleCnt="9" custScaleX="223596" custScaleY="127914" custRadScaleRad="183691" custRadScaleInc="98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F2CD4-2F8F-4C43-B2A7-A5DBB1675FF8}" type="pres">
      <dgm:prSet presAssocID="{5FD97CCF-CDDE-4DB4-A569-82D693FDA31E}" presName="node" presStyleLbl="vennNode1" presStyleIdx="7" presStyleCnt="9" custScaleX="230835" custScaleY="128246" custRadScaleRad="164000" custRadScaleInc="56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D8B23F-BB5C-4E68-A65F-787C95D1FA16}" type="pres">
      <dgm:prSet presAssocID="{C1E803DF-AF07-4624-9712-3FA370347EB0}" presName="node" presStyleLbl="vennNode1" presStyleIdx="8" presStyleCnt="9" custScaleX="211283" custScaleY="128246" custRadScaleRad="165284" custRadScaleInc="-162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E82345-10B5-49AB-A4BD-586091F9D4B8}" type="presOf" srcId="{45380B11-7F00-486C-B018-5F9B0EFFA5D2}" destId="{E325E960-B270-4932-A3A8-C3C17BE90C54}" srcOrd="0" destOrd="0" presId="urn:microsoft.com/office/officeart/2005/8/layout/radial3"/>
    <dgm:cxn modelId="{89A69C38-6C0C-4E74-980C-A0F9352B02E4}" type="presOf" srcId="{540D4E7C-7728-4698-A0D3-6AA4E9BFDCA8}" destId="{B2D22DF6-EFCE-4A58-9BF7-3724408301FA}" srcOrd="0" destOrd="0" presId="urn:microsoft.com/office/officeart/2005/8/layout/radial3"/>
    <dgm:cxn modelId="{165D8B55-B747-44B2-8341-4B346843C8D0}" srcId="{540D4E7C-7728-4698-A0D3-6AA4E9BFDCA8}" destId="{7B02F6DF-2C5A-44B8-A812-FCC49622D260}" srcOrd="1" destOrd="0" parTransId="{6C815E16-A253-4D91-A762-02BC5153FB97}" sibTransId="{22D85E27-22B0-4542-9C68-A2F54E76C349}"/>
    <dgm:cxn modelId="{E0A6D3DD-4C6D-4ACF-B498-23EEBCA669CF}" srcId="{540D4E7C-7728-4698-A0D3-6AA4E9BFDCA8}" destId="{98D35175-4D1C-4E21-BA92-4E4B1841B66D}" srcOrd="4" destOrd="0" parTransId="{5A4B0CB3-0376-4293-989B-AB2E39E623CE}" sibTransId="{894CADE8-5B51-47E1-95DD-EA33EC38E41F}"/>
    <dgm:cxn modelId="{3E6C3253-7585-4D1E-9282-A83FF669C8D3}" type="presOf" srcId="{BB0B3F22-588C-49C9-B9F7-10C97E48ED65}" destId="{E596CE0D-29F4-4E10-97E5-1B5ACE8BD878}" srcOrd="0" destOrd="0" presId="urn:microsoft.com/office/officeart/2005/8/layout/radial3"/>
    <dgm:cxn modelId="{6F8D9F0B-4CF9-4723-A58B-3BD3D6C865BD}" srcId="{BB0B3F22-588C-49C9-B9F7-10C97E48ED65}" destId="{540D4E7C-7728-4698-A0D3-6AA4E9BFDCA8}" srcOrd="0" destOrd="0" parTransId="{E2647E81-7D50-477B-B77A-CC4C0E666122}" sibTransId="{AAC78FF1-1292-4A16-B67E-B83C789D5FFF}"/>
    <dgm:cxn modelId="{5618A5FA-4966-4AE0-95C6-900EF3D51668}" srcId="{540D4E7C-7728-4698-A0D3-6AA4E9BFDCA8}" destId="{45380B11-7F00-486C-B018-5F9B0EFFA5D2}" srcOrd="0" destOrd="0" parTransId="{E10C2B52-D25E-45C6-A0CD-B1CFF84A98B2}" sibTransId="{907A7A9E-6CD9-4035-9990-D3D8DA006D42}"/>
    <dgm:cxn modelId="{FE34C658-90E0-42D1-9D63-B83931FDE7DE}" srcId="{540D4E7C-7728-4698-A0D3-6AA4E9BFDCA8}" destId="{5FD97CCF-CDDE-4DB4-A569-82D693FDA31E}" srcOrd="6" destOrd="0" parTransId="{D0E5482E-F369-472D-BF0C-CBD94EC0A1D7}" sibTransId="{5E89CC52-E578-4A67-BB34-E70FD8F3A042}"/>
    <dgm:cxn modelId="{CFACD57B-801E-417C-AEC1-C5D14EB30F50}" type="presOf" srcId="{98D35175-4D1C-4E21-BA92-4E4B1841B66D}" destId="{7B758151-C85B-4648-A0C1-844299C60B6A}" srcOrd="0" destOrd="0" presId="urn:microsoft.com/office/officeart/2005/8/layout/radial3"/>
    <dgm:cxn modelId="{363A10FC-D346-4CE8-9B85-68AFFD12438E}" srcId="{540D4E7C-7728-4698-A0D3-6AA4E9BFDCA8}" destId="{B12FF49C-78C5-42E4-A447-58F49609E76B}" srcOrd="5" destOrd="0" parTransId="{DC2AC714-41E1-47A6-BCAB-C7B63D78A86F}" sibTransId="{B62E6543-85CF-454A-8278-EB55FCF5B0D2}"/>
    <dgm:cxn modelId="{603BA923-B297-417A-B585-BAED7B7A2FD4}" srcId="{BB0B3F22-588C-49C9-B9F7-10C97E48ED65}" destId="{B5DF94E5-0A31-475C-B43B-3AFAE6333800}" srcOrd="2" destOrd="0" parTransId="{691C5A07-29F0-4449-826B-D75358C3F5BA}" sibTransId="{8C471F66-6950-4EA9-A016-DA2AE185A633}"/>
    <dgm:cxn modelId="{1166FA7C-7B80-47C7-84AE-447F3FD3E9C6}" srcId="{540D4E7C-7728-4698-A0D3-6AA4E9BFDCA8}" destId="{64ED8A39-2E3E-4186-B311-8E77C6F089EC}" srcOrd="2" destOrd="0" parTransId="{0D5B54C8-5525-4CBC-A7B9-6C6B5890BB7B}" sibTransId="{5919813D-C72C-4595-BD9C-E53386E476E7}"/>
    <dgm:cxn modelId="{378B1628-3524-4F66-9621-BF43975EC38D}" srcId="{BB0B3F22-588C-49C9-B9F7-10C97E48ED65}" destId="{B946E6C6-6E57-4F33-957A-22F6B91E79B4}" srcOrd="3" destOrd="0" parTransId="{205D11E8-4DE1-465E-B13F-A709A5685098}" sibTransId="{9D91DEB7-4A04-44A6-BDEB-D516692941FA}"/>
    <dgm:cxn modelId="{771F3CCA-C333-44D4-90EC-212F9FE83443}" type="presOf" srcId="{64ED8A39-2E3E-4186-B311-8E77C6F089EC}" destId="{A6A5EF92-01C4-49E0-A585-360E4706B083}" srcOrd="0" destOrd="0" presId="urn:microsoft.com/office/officeart/2005/8/layout/radial3"/>
    <dgm:cxn modelId="{309062F7-40BD-48A7-90D7-740701ADD68F}" type="presOf" srcId="{B12FF49C-78C5-42E4-A447-58F49609E76B}" destId="{82F3187D-C3FF-4196-802D-FE413DB2D164}" srcOrd="0" destOrd="0" presId="urn:microsoft.com/office/officeart/2005/8/layout/radial3"/>
    <dgm:cxn modelId="{825E005D-D45E-44EE-BF16-D42DE411DED0}" srcId="{540D4E7C-7728-4698-A0D3-6AA4E9BFDCA8}" destId="{C1E803DF-AF07-4624-9712-3FA370347EB0}" srcOrd="7" destOrd="0" parTransId="{3570F264-65D0-493B-8883-B386C38993D8}" sibTransId="{525ABCBC-2A87-4A5F-BA8A-140DB624612E}"/>
    <dgm:cxn modelId="{49D6EEC2-DE5B-4650-BBC8-3FD84096ADB3}" type="presOf" srcId="{C1E803DF-AF07-4624-9712-3FA370347EB0}" destId="{F0D8B23F-BB5C-4E68-A65F-787C95D1FA16}" srcOrd="0" destOrd="0" presId="urn:microsoft.com/office/officeart/2005/8/layout/radial3"/>
    <dgm:cxn modelId="{218125F4-DD0B-4E71-9EC6-E522BBF65469}" srcId="{540D4E7C-7728-4698-A0D3-6AA4E9BFDCA8}" destId="{0346C2C9-3347-4582-BEAD-A59116CD0F71}" srcOrd="3" destOrd="0" parTransId="{80BBAF6C-7687-4705-A282-4E8CA5E8688A}" sibTransId="{04991D53-EE9C-4A2F-8FCF-8026DD5C8D42}"/>
    <dgm:cxn modelId="{B8162F34-5D95-47B5-A92D-5E3A4047302D}" type="presOf" srcId="{7B02F6DF-2C5A-44B8-A812-FCC49622D260}" destId="{EC1237F9-C5E8-4C9F-BE10-311CDACBE994}" srcOrd="0" destOrd="0" presId="urn:microsoft.com/office/officeart/2005/8/layout/radial3"/>
    <dgm:cxn modelId="{885C4EB9-99D1-4BFE-BE5F-C0CEA6C03424}" srcId="{BB0B3F22-588C-49C9-B9F7-10C97E48ED65}" destId="{C0DFD605-2A56-4660-9975-A27C79C47C38}" srcOrd="1" destOrd="0" parTransId="{9BFE6808-DB19-4134-908B-B37EF0BE9D6B}" sibTransId="{A9A8EC2A-79C2-43D1-A337-E523414F61A2}"/>
    <dgm:cxn modelId="{D5A4D45F-7496-4DC7-935D-6AA866933755}" type="presOf" srcId="{0346C2C9-3347-4582-BEAD-A59116CD0F71}" destId="{FA84C7F3-96F4-492E-9A09-595821CC4532}" srcOrd="0" destOrd="0" presId="urn:microsoft.com/office/officeart/2005/8/layout/radial3"/>
    <dgm:cxn modelId="{830412CF-D88E-4A55-ADA9-0D0C67E6D8C5}" type="presOf" srcId="{5FD97CCF-CDDE-4DB4-A569-82D693FDA31E}" destId="{241F2CD4-2F8F-4C43-B2A7-A5DBB1675FF8}" srcOrd="0" destOrd="0" presId="urn:microsoft.com/office/officeart/2005/8/layout/radial3"/>
    <dgm:cxn modelId="{1D1A5E96-4AE2-40A1-BC81-B3FBF517C5CD}" type="presParOf" srcId="{E596CE0D-29F4-4E10-97E5-1B5ACE8BD878}" destId="{7765ED01-397A-4DDC-94C7-45D7800401A1}" srcOrd="0" destOrd="0" presId="urn:microsoft.com/office/officeart/2005/8/layout/radial3"/>
    <dgm:cxn modelId="{FA05D4DE-AAE6-4240-B1F8-D9B348A22CB4}" type="presParOf" srcId="{7765ED01-397A-4DDC-94C7-45D7800401A1}" destId="{B2D22DF6-EFCE-4A58-9BF7-3724408301FA}" srcOrd="0" destOrd="0" presId="urn:microsoft.com/office/officeart/2005/8/layout/radial3"/>
    <dgm:cxn modelId="{D487401B-52D7-44DF-8C0E-FBD623E97ECD}" type="presParOf" srcId="{7765ED01-397A-4DDC-94C7-45D7800401A1}" destId="{E325E960-B270-4932-A3A8-C3C17BE90C54}" srcOrd="1" destOrd="0" presId="urn:microsoft.com/office/officeart/2005/8/layout/radial3"/>
    <dgm:cxn modelId="{4A8847C1-CB3F-40B4-8E90-70BB0AE7C1AD}" type="presParOf" srcId="{7765ED01-397A-4DDC-94C7-45D7800401A1}" destId="{EC1237F9-C5E8-4C9F-BE10-311CDACBE994}" srcOrd="2" destOrd="0" presId="urn:microsoft.com/office/officeart/2005/8/layout/radial3"/>
    <dgm:cxn modelId="{43360B09-8234-4E3F-900E-CEFC380194C3}" type="presParOf" srcId="{7765ED01-397A-4DDC-94C7-45D7800401A1}" destId="{A6A5EF92-01C4-49E0-A585-360E4706B083}" srcOrd="3" destOrd="0" presId="urn:microsoft.com/office/officeart/2005/8/layout/radial3"/>
    <dgm:cxn modelId="{3649E72F-A931-4393-8680-5FBFDFEC220D}" type="presParOf" srcId="{7765ED01-397A-4DDC-94C7-45D7800401A1}" destId="{FA84C7F3-96F4-492E-9A09-595821CC4532}" srcOrd="4" destOrd="0" presId="urn:microsoft.com/office/officeart/2005/8/layout/radial3"/>
    <dgm:cxn modelId="{E7B8C67A-5549-4A4A-AFD0-6B04E8A64E6A}" type="presParOf" srcId="{7765ED01-397A-4DDC-94C7-45D7800401A1}" destId="{7B758151-C85B-4648-A0C1-844299C60B6A}" srcOrd="5" destOrd="0" presId="urn:microsoft.com/office/officeart/2005/8/layout/radial3"/>
    <dgm:cxn modelId="{AB04215B-90AC-455D-9593-DACCA184EA1B}" type="presParOf" srcId="{7765ED01-397A-4DDC-94C7-45D7800401A1}" destId="{82F3187D-C3FF-4196-802D-FE413DB2D164}" srcOrd="6" destOrd="0" presId="urn:microsoft.com/office/officeart/2005/8/layout/radial3"/>
    <dgm:cxn modelId="{D18F219E-D559-487D-ABBD-3216AD0F6F62}" type="presParOf" srcId="{7765ED01-397A-4DDC-94C7-45D7800401A1}" destId="{241F2CD4-2F8F-4C43-B2A7-A5DBB1675FF8}" srcOrd="7" destOrd="0" presId="urn:microsoft.com/office/officeart/2005/8/layout/radial3"/>
    <dgm:cxn modelId="{5925CE89-4F23-45C5-8375-D7623411C414}" type="presParOf" srcId="{7765ED01-397A-4DDC-94C7-45D7800401A1}" destId="{F0D8B23F-BB5C-4E68-A65F-787C95D1FA16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2468E8-63BA-42F4-B209-A5C10692A9C4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02CEE05D-5999-4753-ADD5-1BAA42D8B015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Исследование множества ключевых слов</a:t>
          </a:r>
        </a:p>
        <a:p>
          <a:pPr>
            <a:spcAft>
              <a:spcPts val="0"/>
            </a:spcAft>
          </a:pPr>
          <a:r>
            <a:rPr lang="ru-RU" sz="1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на примере рынков различных товаров</a:t>
          </a:r>
          <a:endParaRPr lang="ru-RU" sz="1800" b="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6B4EBC6F-7E7B-4B1D-8EA8-FCBC9E14EA06}" type="parTrans" cxnId="{11AE3153-219E-4C05-BED6-F39F31E3A6D2}">
      <dgm:prSet/>
      <dgm:spPr/>
      <dgm:t>
        <a:bodyPr/>
        <a:lstStyle/>
        <a:p>
          <a:endParaRPr lang="ru-RU"/>
        </a:p>
      </dgm:t>
    </dgm:pt>
    <dgm:pt modelId="{47B16D65-113A-4F7E-8DBB-4F5A1976C2A0}" type="sibTrans" cxnId="{11AE3153-219E-4C05-BED6-F39F31E3A6D2}">
      <dgm:prSet/>
      <dgm:spPr/>
      <dgm:t>
        <a:bodyPr/>
        <a:lstStyle/>
        <a:p>
          <a:endParaRPr lang="ru-RU"/>
        </a:p>
      </dgm:t>
    </dgm:pt>
    <dgm:pt modelId="{85F18182-B95E-43B2-B615-B59A047C990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Исследование </a:t>
          </a:r>
          <a:r>
            <a:rPr lang="ru-RU" sz="1800" b="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интернет-источников</a:t>
          </a:r>
          <a:r>
            <a:rPr lang="ru-RU" sz="1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маркетинговых</a:t>
          </a:r>
        </a:p>
        <a:p>
          <a:pPr>
            <a:spcAft>
              <a:spcPts val="0"/>
            </a:spcAft>
          </a:pPr>
          <a:r>
            <a:rPr lang="ru-RU" sz="1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данных о рынках различных товаров </a:t>
          </a:r>
          <a:endParaRPr lang="ru-RU" sz="1800" b="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CB9EB275-E29E-4B88-BE72-4015A780EF9C}" type="parTrans" cxnId="{A7663426-F5B4-4B8A-BAFD-D098FD25CC81}">
      <dgm:prSet/>
      <dgm:spPr/>
      <dgm:t>
        <a:bodyPr/>
        <a:lstStyle/>
        <a:p>
          <a:endParaRPr lang="ru-RU"/>
        </a:p>
      </dgm:t>
    </dgm:pt>
    <dgm:pt modelId="{0D910DF3-990E-4F01-A75C-B3FE22C3FAFA}" type="sibTrans" cxnId="{A7663426-F5B4-4B8A-BAFD-D098FD25CC81}">
      <dgm:prSet/>
      <dgm:spPr/>
      <dgm:t>
        <a:bodyPr/>
        <a:lstStyle/>
        <a:p>
          <a:endParaRPr lang="ru-RU"/>
        </a:p>
      </dgm:t>
    </dgm:pt>
    <dgm:pt modelId="{02D7E40D-449E-4A2D-ADDF-C600C29AF64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Исследование ключевых слов из потока</a:t>
          </a:r>
        </a:p>
        <a:p>
          <a:pPr>
            <a:spcAft>
              <a:spcPts val="0"/>
            </a:spcAft>
          </a:pPr>
          <a:r>
            <a:rPr lang="ru-RU" sz="1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Интернет-новостей</a:t>
          </a:r>
          <a:endParaRPr lang="ru-RU" sz="1800" b="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692BAF3F-5807-44A8-B9C0-4F5F29260422}" type="parTrans" cxnId="{EA535107-7D88-4AD0-88DF-98A3D2F2B352}">
      <dgm:prSet/>
      <dgm:spPr/>
      <dgm:t>
        <a:bodyPr/>
        <a:lstStyle/>
        <a:p>
          <a:endParaRPr lang="ru-RU"/>
        </a:p>
      </dgm:t>
    </dgm:pt>
    <dgm:pt modelId="{45C7A88A-4784-40B3-947B-1B848B576AEE}" type="sibTrans" cxnId="{EA535107-7D88-4AD0-88DF-98A3D2F2B352}">
      <dgm:prSet/>
      <dgm:spPr/>
      <dgm:t>
        <a:bodyPr/>
        <a:lstStyle/>
        <a:p>
          <a:endParaRPr lang="ru-RU"/>
        </a:p>
      </dgm:t>
    </dgm:pt>
    <dgm:pt modelId="{F4430D34-F1EA-4E9D-932D-7B576FA0D427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Анализ качества информации</a:t>
          </a:r>
          <a:endParaRPr lang="ru-RU" sz="1800" b="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0D4C8C4A-C55E-4E61-A212-4AD1A115F8F8}" type="parTrans" cxnId="{52907462-20F8-4DC1-B67C-73C428956563}">
      <dgm:prSet/>
      <dgm:spPr/>
      <dgm:t>
        <a:bodyPr/>
        <a:lstStyle/>
        <a:p>
          <a:endParaRPr lang="ru-RU"/>
        </a:p>
      </dgm:t>
    </dgm:pt>
    <dgm:pt modelId="{D0A98A4A-1C72-4212-900F-FA05F1C9DDDD}" type="sibTrans" cxnId="{52907462-20F8-4DC1-B67C-73C428956563}">
      <dgm:prSet/>
      <dgm:spPr/>
      <dgm:t>
        <a:bodyPr/>
        <a:lstStyle/>
        <a:p>
          <a:endParaRPr lang="ru-RU"/>
        </a:p>
      </dgm:t>
    </dgm:pt>
    <dgm:pt modelId="{492044E5-D69F-476E-8541-1592CC90F133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Сбор и систематизация </a:t>
          </a:r>
          <a:r>
            <a:rPr lang="ru-RU" sz="1800" b="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бизнес-информации</a:t>
          </a:r>
          <a:endParaRPr lang="ru-RU" sz="1800" b="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357945CF-5340-4C04-A908-AEBDA590AACA}" type="parTrans" cxnId="{A5C12A9A-7609-49B0-B538-86C60AE09D57}">
      <dgm:prSet/>
      <dgm:spPr/>
      <dgm:t>
        <a:bodyPr/>
        <a:lstStyle/>
        <a:p>
          <a:endParaRPr lang="ru-RU"/>
        </a:p>
      </dgm:t>
    </dgm:pt>
    <dgm:pt modelId="{34A94B21-49FC-4E2B-AC41-E2FE0130BCB2}" type="sibTrans" cxnId="{A5C12A9A-7609-49B0-B538-86C60AE09D57}">
      <dgm:prSet/>
      <dgm:spPr/>
      <dgm:t>
        <a:bodyPr/>
        <a:lstStyle/>
        <a:p>
          <a:endParaRPr lang="ru-RU"/>
        </a:p>
      </dgm:t>
    </dgm:pt>
    <dgm:pt modelId="{89F65C87-A2CF-49D4-8A8A-1440789189BA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Конкурентная разведка</a:t>
          </a:r>
          <a:endParaRPr lang="ru-RU" sz="1800" b="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8F63DEBD-60DF-461E-AA81-8527731D0431}" type="parTrans" cxnId="{6F578B81-E65A-4197-835C-3911F7594B17}">
      <dgm:prSet/>
      <dgm:spPr/>
      <dgm:t>
        <a:bodyPr/>
        <a:lstStyle/>
        <a:p>
          <a:endParaRPr lang="ru-RU"/>
        </a:p>
      </dgm:t>
    </dgm:pt>
    <dgm:pt modelId="{219F9C9C-DBCE-4704-AB37-722F9FA10C76}" type="sibTrans" cxnId="{6F578B81-E65A-4197-835C-3911F7594B17}">
      <dgm:prSet/>
      <dgm:spPr/>
      <dgm:t>
        <a:bodyPr/>
        <a:lstStyle/>
        <a:p>
          <a:endParaRPr lang="ru-RU"/>
        </a:p>
      </dgm:t>
    </dgm:pt>
    <dgm:pt modelId="{C54BE9BA-A733-4B9E-AB1E-23523802B382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Web-мониторинг</a:t>
          </a:r>
          <a:endParaRPr lang="ru-RU" sz="1800" b="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7D4C7CDE-940B-469C-ABB3-375D7F56D478}" type="parTrans" cxnId="{34194B13-EE2A-400D-9F01-DFBCABE57B0D}">
      <dgm:prSet/>
      <dgm:spPr/>
      <dgm:t>
        <a:bodyPr/>
        <a:lstStyle/>
        <a:p>
          <a:endParaRPr lang="ru-RU"/>
        </a:p>
      </dgm:t>
    </dgm:pt>
    <dgm:pt modelId="{72C53973-1928-4CEE-8E67-55B460CD202A}" type="sibTrans" cxnId="{34194B13-EE2A-400D-9F01-DFBCABE57B0D}">
      <dgm:prSet/>
      <dgm:spPr/>
      <dgm:t>
        <a:bodyPr/>
        <a:lstStyle/>
        <a:p>
          <a:endParaRPr lang="ru-RU"/>
        </a:p>
      </dgm:t>
    </dgm:pt>
    <dgm:pt modelId="{5859F3C9-7639-4F27-A441-DF1C4BADE0ED}" type="pres">
      <dgm:prSet presAssocID="{7F2468E8-63BA-42F4-B209-A5C10692A9C4}" presName="linearFlow" presStyleCnt="0">
        <dgm:presLayoutVars>
          <dgm:dir/>
          <dgm:resizeHandles val="exact"/>
        </dgm:presLayoutVars>
      </dgm:prSet>
      <dgm:spPr/>
    </dgm:pt>
    <dgm:pt modelId="{497FBCEB-F06B-4684-9F97-CF7810EF338D}" type="pres">
      <dgm:prSet presAssocID="{492044E5-D69F-476E-8541-1592CC90F133}" presName="composite" presStyleCnt="0"/>
      <dgm:spPr/>
    </dgm:pt>
    <dgm:pt modelId="{311382B9-A307-4783-9CE0-4EB84E093958}" type="pres">
      <dgm:prSet presAssocID="{492044E5-D69F-476E-8541-1592CC90F133}" presName="imgShp" presStyleLbl="fgImgPlace1" presStyleIdx="0" presStyleCnt="7"/>
      <dgm:spPr/>
    </dgm:pt>
    <dgm:pt modelId="{08259BA7-6B71-4F8D-99DB-C6897C279924}" type="pres">
      <dgm:prSet presAssocID="{492044E5-D69F-476E-8541-1592CC90F133}" presName="txShp" presStyleLbl="node1" presStyleIdx="0" presStyleCnt="7" custScaleX="144806" custLinFactNeighborX="52" custLinFactNeighborY="-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2B31A-1CB7-4CF1-852D-EE7C998265C9}" type="pres">
      <dgm:prSet presAssocID="{34A94B21-49FC-4E2B-AC41-E2FE0130BCB2}" presName="spacing" presStyleCnt="0"/>
      <dgm:spPr/>
    </dgm:pt>
    <dgm:pt modelId="{A0CD5421-19E1-47F4-B145-A0DA2F21E94D}" type="pres">
      <dgm:prSet presAssocID="{C54BE9BA-A733-4B9E-AB1E-23523802B382}" presName="composite" presStyleCnt="0"/>
      <dgm:spPr/>
    </dgm:pt>
    <dgm:pt modelId="{90157E02-FA82-472B-94CC-3A851EF04188}" type="pres">
      <dgm:prSet presAssocID="{C54BE9BA-A733-4B9E-AB1E-23523802B382}" presName="imgShp" presStyleLbl="fgImgPlace1" presStyleIdx="1" presStyleCnt="7"/>
      <dgm:spPr/>
    </dgm:pt>
    <dgm:pt modelId="{F7403331-D1C0-45BF-B1E7-2A19160D2BBE}" type="pres">
      <dgm:prSet presAssocID="{C54BE9BA-A733-4B9E-AB1E-23523802B382}" presName="txShp" presStyleLbl="node1" presStyleIdx="1" presStyleCnt="7" custScaleX="144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20575-23D3-4A21-9588-82294AE0E5B7}" type="pres">
      <dgm:prSet presAssocID="{72C53973-1928-4CEE-8E67-55B460CD202A}" presName="spacing" presStyleCnt="0"/>
      <dgm:spPr/>
    </dgm:pt>
    <dgm:pt modelId="{FB93D05A-259B-4361-94F3-04B073F19620}" type="pres">
      <dgm:prSet presAssocID="{89F65C87-A2CF-49D4-8A8A-1440789189BA}" presName="composite" presStyleCnt="0"/>
      <dgm:spPr/>
    </dgm:pt>
    <dgm:pt modelId="{2E968DAD-D639-4623-BDCF-2E99EE96F9B4}" type="pres">
      <dgm:prSet presAssocID="{89F65C87-A2CF-49D4-8A8A-1440789189BA}" presName="imgShp" presStyleLbl="fgImgPlace1" presStyleIdx="2" presStyleCnt="7"/>
      <dgm:spPr/>
    </dgm:pt>
    <dgm:pt modelId="{04CDAB08-0E90-44A0-B2BF-DCAA963842DB}" type="pres">
      <dgm:prSet presAssocID="{89F65C87-A2CF-49D4-8A8A-1440789189BA}" presName="txShp" presStyleLbl="node1" presStyleIdx="2" presStyleCnt="7" custScaleX="144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E5FB9-FDA4-4199-B8C4-6B2F83D8ECCA}" type="pres">
      <dgm:prSet presAssocID="{219F9C9C-DBCE-4704-AB37-722F9FA10C76}" presName="spacing" presStyleCnt="0"/>
      <dgm:spPr/>
    </dgm:pt>
    <dgm:pt modelId="{1876FB7F-C053-4EAF-9790-45E74A1D9B7D}" type="pres">
      <dgm:prSet presAssocID="{02CEE05D-5999-4753-ADD5-1BAA42D8B015}" presName="composite" presStyleCnt="0"/>
      <dgm:spPr/>
    </dgm:pt>
    <dgm:pt modelId="{A81DF799-06CB-43B1-9BF2-F0208F217190}" type="pres">
      <dgm:prSet presAssocID="{02CEE05D-5999-4753-ADD5-1BAA42D8B015}" presName="imgShp" presStyleLbl="fgImgPlace1" presStyleIdx="3" presStyleCnt="7"/>
      <dgm:spPr/>
    </dgm:pt>
    <dgm:pt modelId="{EB9BFB50-9028-4F60-A82D-D2105CDCA055}" type="pres">
      <dgm:prSet presAssocID="{02CEE05D-5999-4753-ADD5-1BAA42D8B015}" presName="txShp" presStyleLbl="node1" presStyleIdx="3" presStyleCnt="7" custScaleX="144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BCDD9-FED0-49A1-A68D-152699D59966}" type="pres">
      <dgm:prSet presAssocID="{47B16D65-113A-4F7E-8DBB-4F5A1976C2A0}" presName="spacing" presStyleCnt="0"/>
      <dgm:spPr/>
    </dgm:pt>
    <dgm:pt modelId="{1B6EDDEA-84C3-4EDD-8A44-30A33E60B117}" type="pres">
      <dgm:prSet presAssocID="{85F18182-B95E-43B2-B615-B59A047C9907}" presName="composite" presStyleCnt="0"/>
      <dgm:spPr/>
    </dgm:pt>
    <dgm:pt modelId="{301CC3F3-4931-49D5-A0A6-57C742577311}" type="pres">
      <dgm:prSet presAssocID="{85F18182-B95E-43B2-B615-B59A047C9907}" presName="imgShp" presStyleLbl="fgImgPlace1" presStyleIdx="4" presStyleCnt="7"/>
      <dgm:spPr/>
    </dgm:pt>
    <dgm:pt modelId="{A70DEBDA-B481-474E-AB4B-F5593B75C079}" type="pres">
      <dgm:prSet presAssocID="{85F18182-B95E-43B2-B615-B59A047C9907}" presName="txShp" presStyleLbl="node1" presStyleIdx="4" presStyleCnt="7" custScaleX="144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A57EC-768A-461C-9886-B5C60A60C26D}" type="pres">
      <dgm:prSet presAssocID="{0D910DF3-990E-4F01-A75C-B3FE22C3FAFA}" presName="spacing" presStyleCnt="0"/>
      <dgm:spPr/>
    </dgm:pt>
    <dgm:pt modelId="{EB27158F-2607-4D90-BF09-ADCD13D0516C}" type="pres">
      <dgm:prSet presAssocID="{02D7E40D-449E-4A2D-ADDF-C600C29AF647}" presName="composite" presStyleCnt="0"/>
      <dgm:spPr/>
    </dgm:pt>
    <dgm:pt modelId="{5A6D40D6-C40E-4B85-8FC3-C067E28D03AD}" type="pres">
      <dgm:prSet presAssocID="{02D7E40D-449E-4A2D-ADDF-C600C29AF647}" presName="imgShp" presStyleLbl="fgImgPlace1" presStyleIdx="5" presStyleCnt="7"/>
      <dgm:spPr/>
    </dgm:pt>
    <dgm:pt modelId="{FEC7B195-9B6F-4102-ADC1-8786852D849E}" type="pres">
      <dgm:prSet presAssocID="{02D7E40D-449E-4A2D-ADDF-C600C29AF647}" presName="txShp" presStyleLbl="node1" presStyleIdx="5" presStyleCnt="7" custScaleX="144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57552-2B72-4A37-A12B-5F6EA2C9FBCE}" type="pres">
      <dgm:prSet presAssocID="{45C7A88A-4784-40B3-947B-1B848B576AEE}" presName="spacing" presStyleCnt="0"/>
      <dgm:spPr/>
    </dgm:pt>
    <dgm:pt modelId="{46293168-4AA2-4781-A710-4DCDC7164BEA}" type="pres">
      <dgm:prSet presAssocID="{F4430D34-F1EA-4E9D-932D-7B576FA0D427}" presName="composite" presStyleCnt="0"/>
      <dgm:spPr/>
    </dgm:pt>
    <dgm:pt modelId="{E15079EC-9ACD-4794-B00D-6D320D931757}" type="pres">
      <dgm:prSet presAssocID="{F4430D34-F1EA-4E9D-932D-7B576FA0D427}" presName="imgShp" presStyleLbl="fgImgPlace1" presStyleIdx="6" presStyleCnt="7"/>
      <dgm:spPr/>
    </dgm:pt>
    <dgm:pt modelId="{FEDE3D51-D765-4D00-8A90-3C27E5AA185F}" type="pres">
      <dgm:prSet presAssocID="{F4430D34-F1EA-4E9D-932D-7B576FA0D427}" presName="txShp" presStyleLbl="node1" presStyleIdx="6" presStyleCnt="7" custScaleX="144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2657D-C97F-46BC-A3A7-30F4021A7B2A}" type="presOf" srcId="{7F2468E8-63BA-42F4-B209-A5C10692A9C4}" destId="{5859F3C9-7639-4F27-A441-DF1C4BADE0ED}" srcOrd="0" destOrd="0" presId="urn:microsoft.com/office/officeart/2005/8/layout/vList3#1"/>
    <dgm:cxn modelId="{C33E312C-04D7-4EE6-B2EA-2A778E3908DF}" type="presOf" srcId="{89F65C87-A2CF-49D4-8A8A-1440789189BA}" destId="{04CDAB08-0E90-44A0-B2BF-DCAA963842DB}" srcOrd="0" destOrd="0" presId="urn:microsoft.com/office/officeart/2005/8/layout/vList3#1"/>
    <dgm:cxn modelId="{34194B13-EE2A-400D-9F01-DFBCABE57B0D}" srcId="{7F2468E8-63BA-42F4-B209-A5C10692A9C4}" destId="{C54BE9BA-A733-4B9E-AB1E-23523802B382}" srcOrd="1" destOrd="0" parTransId="{7D4C7CDE-940B-469C-ABB3-375D7F56D478}" sibTransId="{72C53973-1928-4CEE-8E67-55B460CD202A}"/>
    <dgm:cxn modelId="{2A6180D7-CABB-4D4E-86C5-A6B8320BE3CB}" type="presOf" srcId="{02CEE05D-5999-4753-ADD5-1BAA42D8B015}" destId="{EB9BFB50-9028-4F60-A82D-D2105CDCA055}" srcOrd="0" destOrd="0" presId="urn:microsoft.com/office/officeart/2005/8/layout/vList3#1"/>
    <dgm:cxn modelId="{EA535107-7D88-4AD0-88DF-98A3D2F2B352}" srcId="{7F2468E8-63BA-42F4-B209-A5C10692A9C4}" destId="{02D7E40D-449E-4A2D-ADDF-C600C29AF647}" srcOrd="5" destOrd="0" parTransId="{692BAF3F-5807-44A8-B9C0-4F5F29260422}" sibTransId="{45C7A88A-4784-40B3-947B-1B848B576AEE}"/>
    <dgm:cxn modelId="{A7663426-F5B4-4B8A-BAFD-D098FD25CC81}" srcId="{7F2468E8-63BA-42F4-B209-A5C10692A9C4}" destId="{85F18182-B95E-43B2-B615-B59A047C9907}" srcOrd="4" destOrd="0" parTransId="{CB9EB275-E29E-4B88-BE72-4015A780EF9C}" sibTransId="{0D910DF3-990E-4F01-A75C-B3FE22C3FAFA}"/>
    <dgm:cxn modelId="{8DE0373C-AD5D-4B2D-8DCB-020068B7E3AC}" type="presOf" srcId="{F4430D34-F1EA-4E9D-932D-7B576FA0D427}" destId="{FEDE3D51-D765-4D00-8A90-3C27E5AA185F}" srcOrd="0" destOrd="0" presId="urn:microsoft.com/office/officeart/2005/8/layout/vList3#1"/>
    <dgm:cxn modelId="{5C2FE4B7-6A91-4A0F-9EF0-B97D979FE93C}" type="presOf" srcId="{85F18182-B95E-43B2-B615-B59A047C9907}" destId="{A70DEBDA-B481-474E-AB4B-F5593B75C079}" srcOrd="0" destOrd="0" presId="urn:microsoft.com/office/officeart/2005/8/layout/vList3#1"/>
    <dgm:cxn modelId="{52907462-20F8-4DC1-B67C-73C428956563}" srcId="{7F2468E8-63BA-42F4-B209-A5C10692A9C4}" destId="{F4430D34-F1EA-4E9D-932D-7B576FA0D427}" srcOrd="6" destOrd="0" parTransId="{0D4C8C4A-C55E-4E61-A212-4AD1A115F8F8}" sibTransId="{D0A98A4A-1C72-4212-900F-FA05F1C9DDDD}"/>
    <dgm:cxn modelId="{A5C12A9A-7609-49B0-B538-86C60AE09D57}" srcId="{7F2468E8-63BA-42F4-B209-A5C10692A9C4}" destId="{492044E5-D69F-476E-8541-1592CC90F133}" srcOrd="0" destOrd="0" parTransId="{357945CF-5340-4C04-A908-AEBDA590AACA}" sibTransId="{34A94B21-49FC-4E2B-AC41-E2FE0130BCB2}"/>
    <dgm:cxn modelId="{457FBF8E-AEFF-44F4-B0A6-23484BB4D42A}" type="presOf" srcId="{C54BE9BA-A733-4B9E-AB1E-23523802B382}" destId="{F7403331-D1C0-45BF-B1E7-2A19160D2BBE}" srcOrd="0" destOrd="0" presId="urn:microsoft.com/office/officeart/2005/8/layout/vList3#1"/>
    <dgm:cxn modelId="{39F5CC6B-4534-4FE2-916B-78D5769909F6}" type="presOf" srcId="{492044E5-D69F-476E-8541-1592CC90F133}" destId="{08259BA7-6B71-4F8D-99DB-C6897C279924}" srcOrd="0" destOrd="0" presId="urn:microsoft.com/office/officeart/2005/8/layout/vList3#1"/>
    <dgm:cxn modelId="{85D27F1A-2F43-4B4F-959D-CB4068F2C2EB}" type="presOf" srcId="{02D7E40D-449E-4A2D-ADDF-C600C29AF647}" destId="{FEC7B195-9B6F-4102-ADC1-8786852D849E}" srcOrd="0" destOrd="0" presId="urn:microsoft.com/office/officeart/2005/8/layout/vList3#1"/>
    <dgm:cxn modelId="{11AE3153-219E-4C05-BED6-F39F31E3A6D2}" srcId="{7F2468E8-63BA-42F4-B209-A5C10692A9C4}" destId="{02CEE05D-5999-4753-ADD5-1BAA42D8B015}" srcOrd="3" destOrd="0" parTransId="{6B4EBC6F-7E7B-4B1D-8EA8-FCBC9E14EA06}" sibTransId="{47B16D65-113A-4F7E-8DBB-4F5A1976C2A0}"/>
    <dgm:cxn modelId="{6F578B81-E65A-4197-835C-3911F7594B17}" srcId="{7F2468E8-63BA-42F4-B209-A5C10692A9C4}" destId="{89F65C87-A2CF-49D4-8A8A-1440789189BA}" srcOrd="2" destOrd="0" parTransId="{8F63DEBD-60DF-461E-AA81-8527731D0431}" sibTransId="{219F9C9C-DBCE-4704-AB37-722F9FA10C76}"/>
    <dgm:cxn modelId="{9E27DB20-04F1-4C06-899E-E1215AFB190B}" type="presParOf" srcId="{5859F3C9-7639-4F27-A441-DF1C4BADE0ED}" destId="{497FBCEB-F06B-4684-9F97-CF7810EF338D}" srcOrd="0" destOrd="0" presId="urn:microsoft.com/office/officeart/2005/8/layout/vList3#1"/>
    <dgm:cxn modelId="{B3C3B795-A449-46AD-954E-ED4334BBF192}" type="presParOf" srcId="{497FBCEB-F06B-4684-9F97-CF7810EF338D}" destId="{311382B9-A307-4783-9CE0-4EB84E093958}" srcOrd="0" destOrd="0" presId="urn:microsoft.com/office/officeart/2005/8/layout/vList3#1"/>
    <dgm:cxn modelId="{DD65A638-9E01-4DF3-97C4-F92FF8768E0B}" type="presParOf" srcId="{497FBCEB-F06B-4684-9F97-CF7810EF338D}" destId="{08259BA7-6B71-4F8D-99DB-C6897C279924}" srcOrd="1" destOrd="0" presId="urn:microsoft.com/office/officeart/2005/8/layout/vList3#1"/>
    <dgm:cxn modelId="{C1A1DD92-958D-4BA0-AC53-58BA9356CC46}" type="presParOf" srcId="{5859F3C9-7639-4F27-A441-DF1C4BADE0ED}" destId="{7F32B31A-1CB7-4CF1-852D-EE7C998265C9}" srcOrd="1" destOrd="0" presId="urn:microsoft.com/office/officeart/2005/8/layout/vList3#1"/>
    <dgm:cxn modelId="{7A68B35B-5AE7-43D9-8F69-2E613F1D2CF2}" type="presParOf" srcId="{5859F3C9-7639-4F27-A441-DF1C4BADE0ED}" destId="{A0CD5421-19E1-47F4-B145-A0DA2F21E94D}" srcOrd="2" destOrd="0" presId="urn:microsoft.com/office/officeart/2005/8/layout/vList3#1"/>
    <dgm:cxn modelId="{3AF41531-89DF-43CA-B1C8-1FE7BACC73E2}" type="presParOf" srcId="{A0CD5421-19E1-47F4-B145-A0DA2F21E94D}" destId="{90157E02-FA82-472B-94CC-3A851EF04188}" srcOrd="0" destOrd="0" presId="urn:microsoft.com/office/officeart/2005/8/layout/vList3#1"/>
    <dgm:cxn modelId="{5F788792-5369-4F06-8F5D-03A917FA05F8}" type="presParOf" srcId="{A0CD5421-19E1-47F4-B145-A0DA2F21E94D}" destId="{F7403331-D1C0-45BF-B1E7-2A19160D2BBE}" srcOrd="1" destOrd="0" presId="urn:microsoft.com/office/officeart/2005/8/layout/vList3#1"/>
    <dgm:cxn modelId="{7D68652E-6F56-4BE8-B4FC-75A49CADD503}" type="presParOf" srcId="{5859F3C9-7639-4F27-A441-DF1C4BADE0ED}" destId="{D3A20575-23D3-4A21-9588-82294AE0E5B7}" srcOrd="3" destOrd="0" presId="urn:microsoft.com/office/officeart/2005/8/layout/vList3#1"/>
    <dgm:cxn modelId="{A9867736-7391-4EEF-ABFE-8C4B55E4BECB}" type="presParOf" srcId="{5859F3C9-7639-4F27-A441-DF1C4BADE0ED}" destId="{FB93D05A-259B-4361-94F3-04B073F19620}" srcOrd="4" destOrd="0" presId="urn:microsoft.com/office/officeart/2005/8/layout/vList3#1"/>
    <dgm:cxn modelId="{CBC21BA6-496C-4E58-97F7-AD3AD1A1D260}" type="presParOf" srcId="{FB93D05A-259B-4361-94F3-04B073F19620}" destId="{2E968DAD-D639-4623-BDCF-2E99EE96F9B4}" srcOrd="0" destOrd="0" presId="urn:microsoft.com/office/officeart/2005/8/layout/vList3#1"/>
    <dgm:cxn modelId="{CC019229-A9D4-43A0-AE14-9A2A589B4298}" type="presParOf" srcId="{FB93D05A-259B-4361-94F3-04B073F19620}" destId="{04CDAB08-0E90-44A0-B2BF-DCAA963842DB}" srcOrd="1" destOrd="0" presId="urn:microsoft.com/office/officeart/2005/8/layout/vList3#1"/>
    <dgm:cxn modelId="{E2505AAE-7499-46E3-B0B4-710088600456}" type="presParOf" srcId="{5859F3C9-7639-4F27-A441-DF1C4BADE0ED}" destId="{489E5FB9-FDA4-4199-B8C4-6B2F83D8ECCA}" srcOrd="5" destOrd="0" presId="urn:microsoft.com/office/officeart/2005/8/layout/vList3#1"/>
    <dgm:cxn modelId="{50F93C29-5C96-4D8E-8103-B6786D7460E6}" type="presParOf" srcId="{5859F3C9-7639-4F27-A441-DF1C4BADE0ED}" destId="{1876FB7F-C053-4EAF-9790-45E74A1D9B7D}" srcOrd="6" destOrd="0" presId="urn:microsoft.com/office/officeart/2005/8/layout/vList3#1"/>
    <dgm:cxn modelId="{54FEC567-6503-433E-A70F-1A587A01E1CC}" type="presParOf" srcId="{1876FB7F-C053-4EAF-9790-45E74A1D9B7D}" destId="{A81DF799-06CB-43B1-9BF2-F0208F217190}" srcOrd="0" destOrd="0" presId="urn:microsoft.com/office/officeart/2005/8/layout/vList3#1"/>
    <dgm:cxn modelId="{0FD52698-F3F4-4598-AB3A-FBE002D61979}" type="presParOf" srcId="{1876FB7F-C053-4EAF-9790-45E74A1D9B7D}" destId="{EB9BFB50-9028-4F60-A82D-D2105CDCA055}" srcOrd="1" destOrd="0" presId="urn:microsoft.com/office/officeart/2005/8/layout/vList3#1"/>
    <dgm:cxn modelId="{19562B8F-A46D-417A-AA74-476C4334464B}" type="presParOf" srcId="{5859F3C9-7639-4F27-A441-DF1C4BADE0ED}" destId="{196BCDD9-FED0-49A1-A68D-152699D59966}" srcOrd="7" destOrd="0" presId="urn:microsoft.com/office/officeart/2005/8/layout/vList3#1"/>
    <dgm:cxn modelId="{D4F86000-D931-4DFD-B535-EE5356558B21}" type="presParOf" srcId="{5859F3C9-7639-4F27-A441-DF1C4BADE0ED}" destId="{1B6EDDEA-84C3-4EDD-8A44-30A33E60B117}" srcOrd="8" destOrd="0" presId="urn:microsoft.com/office/officeart/2005/8/layout/vList3#1"/>
    <dgm:cxn modelId="{0D80B90A-F253-47C5-93EE-4027C09F65A1}" type="presParOf" srcId="{1B6EDDEA-84C3-4EDD-8A44-30A33E60B117}" destId="{301CC3F3-4931-49D5-A0A6-57C742577311}" srcOrd="0" destOrd="0" presId="urn:microsoft.com/office/officeart/2005/8/layout/vList3#1"/>
    <dgm:cxn modelId="{C4C27B6A-5508-42B2-8BC9-42C02EA62263}" type="presParOf" srcId="{1B6EDDEA-84C3-4EDD-8A44-30A33E60B117}" destId="{A70DEBDA-B481-474E-AB4B-F5593B75C079}" srcOrd="1" destOrd="0" presId="urn:microsoft.com/office/officeart/2005/8/layout/vList3#1"/>
    <dgm:cxn modelId="{20B5B649-8D5C-4C8A-A7F4-B271D552ABDD}" type="presParOf" srcId="{5859F3C9-7639-4F27-A441-DF1C4BADE0ED}" destId="{590A57EC-768A-461C-9886-B5C60A60C26D}" srcOrd="9" destOrd="0" presId="urn:microsoft.com/office/officeart/2005/8/layout/vList3#1"/>
    <dgm:cxn modelId="{24DFE305-9F87-400F-9BA0-5C954E065DCA}" type="presParOf" srcId="{5859F3C9-7639-4F27-A441-DF1C4BADE0ED}" destId="{EB27158F-2607-4D90-BF09-ADCD13D0516C}" srcOrd="10" destOrd="0" presId="urn:microsoft.com/office/officeart/2005/8/layout/vList3#1"/>
    <dgm:cxn modelId="{61C67CCC-82B4-4DAD-803B-03F59926E09D}" type="presParOf" srcId="{EB27158F-2607-4D90-BF09-ADCD13D0516C}" destId="{5A6D40D6-C40E-4B85-8FC3-C067E28D03AD}" srcOrd="0" destOrd="0" presId="urn:microsoft.com/office/officeart/2005/8/layout/vList3#1"/>
    <dgm:cxn modelId="{E2FD6459-056F-473A-90FA-DCE64F2A1061}" type="presParOf" srcId="{EB27158F-2607-4D90-BF09-ADCD13D0516C}" destId="{FEC7B195-9B6F-4102-ADC1-8786852D849E}" srcOrd="1" destOrd="0" presId="urn:microsoft.com/office/officeart/2005/8/layout/vList3#1"/>
    <dgm:cxn modelId="{2968E174-B122-4625-B123-8BE94BA70CE7}" type="presParOf" srcId="{5859F3C9-7639-4F27-A441-DF1C4BADE0ED}" destId="{19A57552-2B72-4A37-A12B-5F6EA2C9FBCE}" srcOrd="11" destOrd="0" presId="urn:microsoft.com/office/officeart/2005/8/layout/vList3#1"/>
    <dgm:cxn modelId="{D3AD0071-ADC8-4444-9B46-34F59305DE13}" type="presParOf" srcId="{5859F3C9-7639-4F27-A441-DF1C4BADE0ED}" destId="{46293168-4AA2-4781-A710-4DCDC7164BEA}" srcOrd="12" destOrd="0" presId="urn:microsoft.com/office/officeart/2005/8/layout/vList3#1"/>
    <dgm:cxn modelId="{D9022DCF-7F3F-49D1-83CE-42ADC78A8696}" type="presParOf" srcId="{46293168-4AA2-4781-A710-4DCDC7164BEA}" destId="{E15079EC-9ACD-4794-B00D-6D320D931757}" srcOrd="0" destOrd="0" presId="urn:microsoft.com/office/officeart/2005/8/layout/vList3#1"/>
    <dgm:cxn modelId="{670F3A95-A537-475A-AF2D-69A9974592B2}" type="presParOf" srcId="{46293168-4AA2-4781-A710-4DCDC7164BEA}" destId="{FEDE3D51-D765-4D00-8A90-3C27E5AA185F}" srcOrd="1" destOrd="0" presId="urn:microsoft.com/office/officeart/2005/8/layout/vList3#1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22DF6-EFCE-4A58-9BF7-3724408301FA}">
      <dsp:nvSpPr>
        <dsp:cNvPr id="0" name=""/>
        <dsp:cNvSpPr/>
      </dsp:nvSpPr>
      <dsp:spPr>
        <a:xfrm>
          <a:off x="2102143" y="395440"/>
          <a:ext cx="3041078" cy="2463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Искусственный интеллект</a:t>
          </a:r>
        </a:p>
      </dsp:txBody>
      <dsp:txXfrm>
        <a:off x="2547499" y="756192"/>
        <a:ext cx="2150366" cy="1741866"/>
      </dsp:txXfrm>
    </dsp:sp>
    <dsp:sp modelId="{E325E960-B270-4932-A3A8-C3C17BE90C54}">
      <dsp:nvSpPr>
        <dsp:cNvPr id="0" name=""/>
        <dsp:cNvSpPr/>
      </dsp:nvSpPr>
      <dsp:spPr>
        <a:xfrm>
          <a:off x="2305224" y="-142838"/>
          <a:ext cx="2383291" cy="12303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Распознавание документов</a:t>
          </a:r>
        </a:p>
      </dsp:txBody>
      <dsp:txXfrm>
        <a:off x="2654249" y="37337"/>
        <a:ext cx="1685241" cy="869964"/>
      </dsp:txXfrm>
    </dsp:sp>
    <dsp:sp modelId="{EC1237F9-C5E8-4C9F-BE10-311CDACBE994}">
      <dsp:nvSpPr>
        <dsp:cNvPr id="0" name=""/>
        <dsp:cNvSpPr/>
      </dsp:nvSpPr>
      <dsp:spPr>
        <a:xfrm>
          <a:off x="4012139" y="179670"/>
          <a:ext cx="2160058" cy="11417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Лингвистика и перевод</a:t>
          </a:r>
        </a:p>
      </dsp:txBody>
      <dsp:txXfrm>
        <a:off x="4328472" y="346872"/>
        <a:ext cx="1527392" cy="807320"/>
      </dsp:txXfrm>
    </dsp:sp>
    <dsp:sp modelId="{A6A5EF92-01C4-49E0-A585-360E4706B083}">
      <dsp:nvSpPr>
        <dsp:cNvPr id="0" name=""/>
        <dsp:cNvSpPr/>
      </dsp:nvSpPr>
      <dsp:spPr>
        <a:xfrm>
          <a:off x="4815692" y="1001438"/>
          <a:ext cx="2042303" cy="11417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Экспертные системы</a:t>
          </a:r>
        </a:p>
      </dsp:txBody>
      <dsp:txXfrm>
        <a:off x="5114780" y="1168640"/>
        <a:ext cx="1444127" cy="807320"/>
      </dsp:txXfrm>
    </dsp:sp>
    <dsp:sp modelId="{FA84C7F3-96F4-492E-9A09-595821CC4532}">
      <dsp:nvSpPr>
        <dsp:cNvPr id="0" name=""/>
        <dsp:cNvSpPr/>
      </dsp:nvSpPr>
      <dsp:spPr>
        <a:xfrm>
          <a:off x="4267199" y="1762157"/>
          <a:ext cx="1976371" cy="11417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Роботы</a:t>
          </a:r>
        </a:p>
      </dsp:txBody>
      <dsp:txXfrm>
        <a:off x="4556632" y="1929359"/>
        <a:ext cx="1397505" cy="807320"/>
      </dsp:txXfrm>
    </dsp:sp>
    <dsp:sp modelId="{7B758151-C85B-4648-A0C1-844299C60B6A}">
      <dsp:nvSpPr>
        <dsp:cNvPr id="0" name=""/>
        <dsp:cNvSpPr/>
      </dsp:nvSpPr>
      <dsp:spPr>
        <a:xfrm>
          <a:off x="2579584" y="2162767"/>
          <a:ext cx="2108930" cy="11417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Потоковый ввод данных</a:t>
          </a:r>
        </a:p>
      </dsp:txBody>
      <dsp:txXfrm>
        <a:off x="2888430" y="2329969"/>
        <a:ext cx="1491238" cy="807320"/>
      </dsp:txXfrm>
    </dsp:sp>
    <dsp:sp modelId="{82F3187D-C3FF-4196-802D-FE413DB2D164}">
      <dsp:nvSpPr>
        <dsp:cNvPr id="0" name=""/>
        <dsp:cNvSpPr/>
      </dsp:nvSpPr>
      <dsp:spPr>
        <a:xfrm>
          <a:off x="497518" y="1076359"/>
          <a:ext cx="1990588" cy="11387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Распознавание образов</a:t>
          </a:r>
          <a:endParaRPr lang="ru-RU" sz="1600" kern="1200" dirty="0"/>
        </a:p>
      </dsp:txBody>
      <dsp:txXfrm>
        <a:off x="789033" y="1243128"/>
        <a:ext cx="1407558" cy="805230"/>
      </dsp:txXfrm>
    </dsp:sp>
    <dsp:sp modelId="{241F2CD4-2F8F-4C43-B2A7-A5DBB1675FF8}">
      <dsp:nvSpPr>
        <dsp:cNvPr id="0" name=""/>
        <dsp:cNvSpPr/>
      </dsp:nvSpPr>
      <dsp:spPr>
        <a:xfrm>
          <a:off x="878515" y="238152"/>
          <a:ext cx="2055034" cy="11417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Анализ и понимание текстов</a:t>
          </a:r>
        </a:p>
      </dsp:txBody>
      <dsp:txXfrm>
        <a:off x="1179468" y="405354"/>
        <a:ext cx="1453128" cy="807320"/>
      </dsp:txXfrm>
    </dsp:sp>
    <dsp:sp modelId="{F0D8B23F-BB5C-4E68-A65F-787C95D1FA16}">
      <dsp:nvSpPr>
        <dsp:cNvPr id="0" name=""/>
        <dsp:cNvSpPr/>
      </dsp:nvSpPr>
      <dsp:spPr>
        <a:xfrm>
          <a:off x="990598" y="1957113"/>
          <a:ext cx="1880970" cy="11417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Электронная коммерция</a:t>
          </a:r>
          <a:endParaRPr lang="ru-RU" sz="1600" kern="1200" dirty="0"/>
        </a:p>
      </dsp:txBody>
      <dsp:txXfrm>
        <a:off x="1266060" y="2124315"/>
        <a:ext cx="1330046" cy="807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59BA7-6B71-4F8D-99DB-C6897C279924}">
      <dsp:nvSpPr>
        <dsp:cNvPr id="0" name=""/>
        <dsp:cNvSpPr/>
      </dsp:nvSpPr>
      <dsp:spPr>
        <a:xfrm rot="10800000">
          <a:off x="152383" y="0"/>
          <a:ext cx="7778019" cy="5542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410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Сбор и систематизация </a:t>
          </a:r>
          <a:r>
            <a:rPr lang="ru-RU" sz="1800" b="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бизнес-информации</a:t>
          </a:r>
          <a:endParaRPr lang="ru-RU" sz="1800" b="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 rot="10800000">
        <a:off x="290946" y="0"/>
        <a:ext cx="7639456" cy="554252"/>
      </dsp:txXfrm>
    </dsp:sp>
    <dsp:sp modelId="{311382B9-A307-4783-9CE0-4EB84E093958}">
      <dsp:nvSpPr>
        <dsp:cNvPr id="0" name=""/>
        <dsp:cNvSpPr/>
      </dsp:nvSpPr>
      <dsp:spPr>
        <a:xfrm>
          <a:off x="1075804" y="357"/>
          <a:ext cx="554252" cy="5542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03331-D1C0-45BF-B1E7-2A19160D2BBE}">
      <dsp:nvSpPr>
        <dsp:cNvPr id="0" name=""/>
        <dsp:cNvSpPr/>
      </dsp:nvSpPr>
      <dsp:spPr>
        <a:xfrm rot="10800000">
          <a:off x="149590" y="720058"/>
          <a:ext cx="7778019" cy="5542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410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Web-мониторинг</a:t>
          </a:r>
          <a:endParaRPr lang="ru-RU" sz="1800" b="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 rot="10800000">
        <a:off x="288153" y="720058"/>
        <a:ext cx="7639456" cy="554252"/>
      </dsp:txXfrm>
    </dsp:sp>
    <dsp:sp modelId="{90157E02-FA82-472B-94CC-3A851EF04188}">
      <dsp:nvSpPr>
        <dsp:cNvPr id="0" name=""/>
        <dsp:cNvSpPr/>
      </dsp:nvSpPr>
      <dsp:spPr>
        <a:xfrm>
          <a:off x="1075804" y="720058"/>
          <a:ext cx="554252" cy="5542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DAB08-0E90-44A0-B2BF-DCAA963842DB}">
      <dsp:nvSpPr>
        <dsp:cNvPr id="0" name=""/>
        <dsp:cNvSpPr/>
      </dsp:nvSpPr>
      <dsp:spPr>
        <a:xfrm rot="10800000">
          <a:off x="149590" y="1439759"/>
          <a:ext cx="7778019" cy="5542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410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Конкурентная разведка</a:t>
          </a:r>
          <a:endParaRPr lang="ru-RU" sz="1800" b="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 rot="10800000">
        <a:off x="288153" y="1439759"/>
        <a:ext cx="7639456" cy="554252"/>
      </dsp:txXfrm>
    </dsp:sp>
    <dsp:sp modelId="{2E968DAD-D639-4623-BDCF-2E99EE96F9B4}">
      <dsp:nvSpPr>
        <dsp:cNvPr id="0" name=""/>
        <dsp:cNvSpPr/>
      </dsp:nvSpPr>
      <dsp:spPr>
        <a:xfrm>
          <a:off x="1075804" y="1439759"/>
          <a:ext cx="554252" cy="5542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BFB50-9028-4F60-A82D-D2105CDCA055}">
      <dsp:nvSpPr>
        <dsp:cNvPr id="0" name=""/>
        <dsp:cNvSpPr/>
      </dsp:nvSpPr>
      <dsp:spPr>
        <a:xfrm rot="10800000">
          <a:off x="149590" y="2159460"/>
          <a:ext cx="7778019" cy="5542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410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Исследование множества ключевых слов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на примере рынков различных товаров</a:t>
          </a:r>
          <a:endParaRPr lang="ru-RU" sz="1800" b="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 rot="10800000">
        <a:off x="288153" y="2159460"/>
        <a:ext cx="7639456" cy="554252"/>
      </dsp:txXfrm>
    </dsp:sp>
    <dsp:sp modelId="{A81DF799-06CB-43B1-9BF2-F0208F217190}">
      <dsp:nvSpPr>
        <dsp:cNvPr id="0" name=""/>
        <dsp:cNvSpPr/>
      </dsp:nvSpPr>
      <dsp:spPr>
        <a:xfrm>
          <a:off x="1075804" y="2159460"/>
          <a:ext cx="554252" cy="5542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DEBDA-B481-474E-AB4B-F5593B75C079}">
      <dsp:nvSpPr>
        <dsp:cNvPr id="0" name=""/>
        <dsp:cNvSpPr/>
      </dsp:nvSpPr>
      <dsp:spPr>
        <a:xfrm rot="10800000">
          <a:off x="149590" y="2879161"/>
          <a:ext cx="7778019" cy="5542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410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Исследование </a:t>
          </a:r>
          <a:r>
            <a:rPr lang="ru-RU" sz="1800" b="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интернет-источников</a:t>
          </a:r>
          <a:r>
            <a:rPr lang="ru-RU" sz="1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маркетинговых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данных о рынках различных товаров </a:t>
          </a:r>
          <a:endParaRPr lang="ru-RU" sz="1800" b="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 rot="10800000">
        <a:off x="288153" y="2879161"/>
        <a:ext cx="7639456" cy="554252"/>
      </dsp:txXfrm>
    </dsp:sp>
    <dsp:sp modelId="{301CC3F3-4931-49D5-A0A6-57C742577311}">
      <dsp:nvSpPr>
        <dsp:cNvPr id="0" name=""/>
        <dsp:cNvSpPr/>
      </dsp:nvSpPr>
      <dsp:spPr>
        <a:xfrm>
          <a:off x="1075804" y="2879161"/>
          <a:ext cx="554252" cy="5542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7B195-9B6F-4102-ADC1-8786852D849E}">
      <dsp:nvSpPr>
        <dsp:cNvPr id="0" name=""/>
        <dsp:cNvSpPr/>
      </dsp:nvSpPr>
      <dsp:spPr>
        <a:xfrm rot="10800000">
          <a:off x="149590" y="3598862"/>
          <a:ext cx="7778019" cy="5542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410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Исследование ключевых слов из потока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ru-RU" sz="1800" b="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Интернет-новостей</a:t>
          </a:r>
          <a:endParaRPr lang="ru-RU" sz="1800" b="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 rot="10800000">
        <a:off x="288153" y="3598862"/>
        <a:ext cx="7639456" cy="554252"/>
      </dsp:txXfrm>
    </dsp:sp>
    <dsp:sp modelId="{5A6D40D6-C40E-4B85-8FC3-C067E28D03AD}">
      <dsp:nvSpPr>
        <dsp:cNvPr id="0" name=""/>
        <dsp:cNvSpPr/>
      </dsp:nvSpPr>
      <dsp:spPr>
        <a:xfrm>
          <a:off x="1075804" y="3598862"/>
          <a:ext cx="554252" cy="5542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E3D51-D765-4D00-8A90-3C27E5AA185F}">
      <dsp:nvSpPr>
        <dsp:cNvPr id="0" name=""/>
        <dsp:cNvSpPr/>
      </dsp:nvSpPr>
      <dsp:spPr>
        <a:xfrm rot="10800000">
          <a:off x="149590" y="4318563"/>
          <a:ext cx="7778019" cy="5542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410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Анализ качества информации</a:t>
          </a:r>
          <a:endParaRPr lang="ru-RU" sz="1800" b="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 rot="10800000">
        <a:off x="288153" y="4318563"/>
        <a:ext cx="7639456" cy="554252"/>
      </dsp:txXfrm>
    </dsp:sp>
    <dsp:sp modelId="{E15079EC-9ACD-4794-B00D-6D320D931757}">
      <dsp:nvSpPr>
        <dsp:cNvPr id="0" name=""/>
        <dsp:cNvSpPr/>
      </dsp:nvSpPr>
      <dsp:spPr>
        <a:xfrm>
          <a:off x="1075804" y="4318563"/>
          <a:ext cx="554252" cy="55425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8E4550-747D-4AA1-B8FD-AE7550D9ACD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AA7611-A4C8-4C73-AF64-F767A9A9E86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667000"/>
            <a:ext cx="8153400" cy="1472184"/>
          </a:xfrm>
        </p:spPr>
        <p:txBody>
          <a:bodyPr/>
          <a:lstStyle/>
          <a:p>
            <a:pPr algn="ctr"/>
            <a:r>
              <a:rPr lang="ru-RU" sz="4000" b="1" dirty="0">
                <a:effectLst/>
              </a:rPr>
              <a:t>Программное обеспечение интеллектуальных систем</a:t>
            </a:r>
            <a:endParaRPr lang="ru-RU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1752600"/>
            <a:ext cx="8077200" cy="8382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Специальность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121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Инженерия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программного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203537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Национальный технический университет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«ХПИ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Кафедра программной инженерии и информационных технологий управления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78430" y="6324600"/>
            <a:ext cx="1574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Харьков,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8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Направления разработки </a:t>
            </a:r>
            <a:r>
              <a:rPr lang="ru-RU" sz="4000" dirty="0" smtClean="0"/>
              <a:t>интеллектуальных систем </a:t>
            </a:r>
            <a:r>
              <a:rPr lang="ru-RU" sz="4000" dirty="0" smtClean="0">
                <a:effectLst/>
              </a:rPr>
              <a:t> </a:t>
            </a:r>
            <a:endParaRPr lang="ru-RU" sz="4000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1418272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Цель создания специализации </a:t>
            </a:r>
            <a:r>
              <a:rPr lang="ru-RU" dirty="0" smtClean="0"/>
              <a:t>–  подготовка специалистов, обладающих ценными знаниями по технологиям будущего – технологиям искусственного интеллекта (ИИ), которые будут выгодно их отличать на международном рынке IT-услуг среди огромного количества специалистов по компьютерным наукам и информационным технологиям.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40833047"/>
              </p:ext>
            </p:extLst>
          </p:nvPr>
        </p:nvGraphicFramePr>
        <p:xfrm>
          <a:off x="1143000" y="3190844"/>
          <a:ext cx="7239000" cy="3209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7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effectLst/>
              </a:rPr>
              <a:t>Основные дисциплины </a:t>
            </a:r>
            <a:r>
              <a:rPr lang="ru-RU" sz="4000" b="1" dirty="0" smtClean="0">
                <a:effectLst/>
              </a:rPr>
              <a:t>подготовки по специальности</a:t>
            </a:r>
            <a:endParaRPr lang="ru-RU" sz="4000" b="1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9200" y="1928098"/>
            <a:ext cx="5029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/>
              <a:t>Архитектура </a:t>
            </a:r>
            <a:r>
              <a:rPr lang="ru-RU" dirty="0"/>
              <a:t>и технологии распределенных программных систем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/>
              <a:t>Управление проектами в программной инженерии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/>
              <a:t>Основы научных исследований процессов жизненного цикла программных систем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/>
              <a:t>Модели и методы поддержки принятия решений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/>
              <a:t>Современные научные школы кафедры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800600"/>
            <a:ext cx="2343912" cy="15316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5098196"/>
            <a:ext cx="2053078" cy="13382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99" y="2158014"/>
            <a:ext cx="179768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effectLst/>
              </a:rPr>
              <a:t>Основные дисциплины </a:t>
            </a:r>
            <a:r>
              <a:rPr lang="ru-RU" sz="4000" b="1" dirty="0" smtClean="0">
                <a:effectLst/>
              </a:rPr>
              <a:t>подготовки</a:t>
            </a:r>
            <a:r>
              <a:rPr lang="en-US" sz="4000" b="1" dirty="0" smtClean="0">
                <a:effectLst/>
              </a:rPr>
              <a:t> </a:t>
            </a:r>
            <a:r>
              <a:rPr lang="ru-RU" sz="4000" b="1" dirty="0" smtClean="0">
                <a:effectLst/>
              </a:rPr>
              <a:t>по специализации </a:t>
            </a:r>
            <a:endParaRPr lang="ru-RU" sz="4000" b="1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9200" y="2971800"/>
            <a:ext cx="48006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b="1" u="sng" dirty="0" smtClean="0"/>
              <a:t>Дисциплины</a:t>
            </a:r>
            <a:r>
              <a:rPr lang="ru-RU" dirty="0" smtClean="0"/>
              <a:t>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/>
              <a:t>Программное </a:t>
            </a:r>
            <a:r>
              <a:rPr lang="ru-RU" dirty="0"/>
              <a:t>обеспечение интеллектуальных </a:t>
            </a:r>
            <a:r>
              <a:rPr lang="ru-RU" dirty="0" smtClean="0"/>
              <a:t>систем</a:t>
            </a:r>
            <a:endParaRPr lang="ru-RU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/>
              <a:t>Основы проектирования интеллектуальных систем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/>
              <a:t>Интеллектуальный анализ данных и добычи </a:t>
            </a:r>
            <a:r>
              <a:rPr lang="ru-RU" dirty="0" smtClean="0"/>
              <a:t>знаний</a:t>
            </a:r>
            <a:endParaRPr lang="ru-RU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 smtClean="0"/>
              <a:t>Формальные </a:t>
            </a:r>
            <a:r>
              <a:rPr lang="ru-RU" dirty="0"/>
              <a:t>методы исследования программных систем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/>
              <a:t>Английский язык для академических </a:t>
            </a:r>
            <a:r>
              <a:rPr lang="ru-RU" dirty="0" smtClean="0"/>
              <a:t>целей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9200" y="1600200"/>
            <a:ext cx="75245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Специализация направлена на формирование компетенций по проектированию, конструированию и тестированию программных систем в области веб-разработки, разработки хранилищ данных, интеллектуального анализа данных, компьютерных игр и т.п. </a:t>
            </a:r>
            <a:endParaRPr lang="ru-RU" sz="16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497" y="4724400"/>
            <a:ext cx="2409825" cy="18954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482" y="2641907"/>
            <a:ext cx="2457450" cy="196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Тематика </a:t>
            </a:r>
            <a:r>
              <a:rPr lang="ru-RU" sz="4000" dirty="0" smtClean="0"/>
              <a:t>научных работ </a:t>
            </a:r>
            <a:r>
              <a:rPr lang="ru-RU" sz="4000" b="1" dirty="0" smtClean="0">
                <a:effectLst/>
              </a:rPr>
              <a:t> </a:t>
            </a:r>
            <a:endParaRPr lang="ru-RU" sz="4000" b="1" dirty="0">
              <a:effectLst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929997786"/>
              </p:ext>
            </p:extLst>
          </p:nvPr>
        </p:nvGraphicFramePr>
        <p:xfrm>
          <a:off x="990600" y="1299026"/>
          <a:ext cx="8077200" cy="4873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6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019800"/>
            <a:ext cx="690562" cy="69056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470" y="3000656"/>
            <a:ext cx="1726457" cy="90002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1662113"/>
            <a:ext cx="1971675" cy="97532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effectLst/>
              </a:rPr>
              <a:t>Трудоустройство </a:t>
            </a:r>
            <a:r>
              <a:rPr lang="ru-RU" sz="4000" b="1" dirty="0" smtClean="0">
                <a:effectLst/>
              </a:rPr>
              <a:t>выпускников </a:t>
            </a:r>
            <a:endParaRPr lang="ru-RU" sz="4000" b="1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1219200"/>
            <a:ext cx="769620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Возможность работы </a:t>
            </a:r>
            <a:r>
              <a:rPr lang="ru-RU" dirty="0"/>
              <a:t>в ведущих </a:t>
            </a:r>
            <a:r>
              <a:rPr lang="en-US" dirty="0"/>
              <a:t>IT-</a:t>
            </a:r>
            <a:r>
              <a:rPr lang="ru-RU" dirty="0"/>
              <a:t>фирмах мирового и украинского </a:t>
            </a:r>
            <a:r>
              <a:rPr lang="ru-RU" dirty="0" smtClean="0"/>
              <a:t>масштаба</a:t>
            </a:r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						</a:t>
            </a:r>
            <a:r>
              <a:rPr lang="en-US" dirty="0" smtClean="0"/>
              <a:t>	</a:t>
            </a: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				</a:t>
            </a:r>
            <a:r>
              <a:rPr lang="en-US" dirty="0" smtClean="0"/>
              <a:t>	</a:t>
            </a:r>
            <a:r>
              <a:rPr lang="ru-RU" dirty="0" smtClean="0"/>
              <a:t>	</a:t>
            </a:r>
          </a:p>
          <a:p>
            <a:r>
              <a:rPr lang="en-US" dirty="0" smtClean="0"/>
              <a:t> </a:t>
            </a:r>
            <a:r>
              <a:rPr lang="ru-RU" dirty="0" smtClean="0"/>
              <a:t>		 		</a:t>
            </a:r>
            <a:endParaRPr lang="en-US" dirty="0" smtClean="0"/>
          </a:p>
          <a:p>
            <a:endParaRPr lang="ru-RU" dirty="0" smtClean="0"/>
          </a:p>
          <a:p>
            <a:r>
              <a:rPr lang="ru-RU" b="1" dirty="0" smtClean="0"/>
              <a:t>После </a:t>
            </a:r>
            <a:r>
              <a:rPr lang="ru-RU" b="1" dirty="0"/>
              <a:t>окончания магистратуры выпускники работают на </a:t>
            </a:r>
            <a:r>
              <a:rPr lang="ru-RU" b="1" dirty="0" smtClean="0"/>
              <a:t>должностях:</a:t>
            </a:r>
          </a:p>
          <a:p>
            <a:pPr marL="284163" indent="-2841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бизнес-аналитиков </a:t>
            </a:r>
            <a:r>
              <a:rPr lang="ru-RU" sz="1600" dirty="0"/>
              <a:t>(</a:t>
            </a:r>
            <a:r>
              <a:rPr lang="en-US" sz="1600" i="1" dirty="0"/>
              <a:t>Business Analyst</a:t>
            </a:r>
            <a:r>
              <a:rPr lang="en-US" sz="1600" dirty="0" smtClean="0"/>
              <a:t>)</a:t>
            </a:r>
            <a:r>
              <a:rPr lang="ru-RU" sz="1600" dirty="0" smtClean="0"/>
              <a:t>;</a:t>
            </a:r>
          </a:p>
          <a:p>
            <a:pPr marL="284163" indent="-2841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архитекторов </a:t>
            </a:r>
            <a:r>
              <a:rPr lang="ru-RU" sz="1600" dirty="0"/>
              <a:t>(</a:t>
            </a:r>
            <a:r>
              <a:rPr lang="en-US" sz="1600" i="1" dirty="0" err="1"/>
              <a:t>Architector</a:t>
            </a:r>
            <a:r>
              <a:rPr lang="en-US" sz="1600" i="1" dirty="0"/>
              <a:t>, System Analyst</a:t>
            </a:r>
            <a:r>
              <a:rPr lang="en-US" sz="1600" dirty="0" smtClean="0"/>
              <a:t>)</a:t>
            </a:r>
            <a:r>
              <a:rPr lang="ru-RU" sz="1600" dirty="0" smtClean="0"/>
              <a:t>;</a:t>
            </a:r>
          </a:p>
          <a:p>
            <a:pPr marL="284163" indent="-2841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разработчиков  ПО </a:t>
            </a:r>
            <a:r>
              <a:rPr lang="ru-RU" sz="1600" dirty="0"/>
              <a:t>(</a:t>
            </a:r>
            <a:r>
              <a:rPr lang="en-US" sz="1600" i="1" dirty="0"/>
              <a:t>Middle, Senior Developer</a:t>
            </a:r>
            <a:r>
              <a:rPr lang="en-US" sz="1600" dirty="0" smtClean="0"/>
              <a:t>)</a:t>
            </a:r>
            <a:r>
              <a:rPr lang="ru-RU" sz="1600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ru-RU" sz="1600" dirty="0" err="1" smtClean="0"/>
              <a:t>тестировщиков</a:t>
            </a:r>
            <a:r>
              <a:rPr lang="ru-RU" sz="1600" dirty="0" smtClean="0"/>
              <a:t> </a:t>
            </a:r>
            <a:r>
              <a:rPr lang="ru-RU" sz="1600" dirty="0"/>
              <a:t>(</a:t>
            </a:r>
            <a:r>
              <a:rPr lang="en-US" sz="1600" i="1" dirty="0"/>
              <a:t>QA engineer</a:t>
            </a:r>
            <a:r>
              <a:rPr lang="en-US" sz="1600" dirty="0" smtClean="0"/>
              <a:t>)</a:t>
            </a:r>
            <a:r>
              <a:rPr lang="ru-RU" sz="1600" dirty="0" smtClean="0"/>
              <a:t>;</a:t>
            </a:r>
          </a:p>
          <a:p>
            <a:pPr marL="284163" indent="-2841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специалистов </a:t>
            </a:r>
            <a:r>
              <a:rPr lang="ru-RU" sz="1600" dirty="0"/>
              <a:t>в области управления проектом по разработке ПО (</a:t>
            </a:r>
            <a:r>
              <a:rPr lang="en-US" sz="1600" i="1" dirty="0"/>
              <a:t>Project Manager</a:t>
            </a:r>
            <a:r>
              <a:rPr lang="en-US" sz="1600" dirty="0" smtClean="0"/>
              <a:t>).</a:t>
            </a:r>
          </a:p>
          <a:p>
            <a:pPr>
              <a:spcBef>
                <a:spcPts val="600"/>
              </a:spcBef>
            </a:pPr>
            <a:endParaRPr lang="ru-RU" b="1" u="sng" dirty="0" smtClean="0"/>
          </a:p>
          <a:p>
            <a:pPr>
              <a:spcBef>
                <a:spcPts val="600"/>
              </a:spcBef>
            </a:pPr>
            <a:r>
              <a:rPr lang="ru-RU" b="1" dirty="0"/>
              <a:t>	</a:t>
            </a:r>
            <a:r>
              <a:rPr lang="ru-RU" b="1" u="sng" dirty="0" smtClean="0"/>
              <a:t>Квалификация</a:t>
            </a:r>
            <a:r>
              <a:rPr lang="ru-RU" dirty="0" smtClean="0"/>
              <a:t>: магистр </a:t>
            </a:r>
            <a:r>
              <a:rPr lang="ru-RU" dirty="0"/>
              <a:t>инженерии программного обеспечения</a:t>
            </a:r>
            <a:endParaRPr lang="ru-RU" b="1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454861"/>
            <a:ext cx="1088571" cy="571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905000"/>
            <a:ext cx="1176338" cy="61275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05000"/>
            <a:ext cx="1463001" cy="6191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8" y="2607896"/>
            <a:ext cx="1509713" cy="4184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164917"/>
            <a:ext cx="1990725" cy="5715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447" y="2607896"/>
            <a:ext cx="1457108" cy="76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2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489</TotalTime>
  <Words>236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Corbel</vt:lpstr>
      <vt:lpstr>Gill Sans MT</vt:lpstr>
      <vt:lpstr>Verdana</vt:lpstr>
      <vt:lpstr>Wingdings</vt:lpstr>
      <vt:lpstr>Wingdings 2</vt:lpstr>
      <vt:lpstr>Солнцестояние</vt:lpstr>
      <vt:lpstr>Программное обеспечение интеллектуальных систем</vt:lpstr>
      <vt:lpstr>Направления разработки интеллектуальных систем  </vt:lpstr>
      <vt:lpstr>Основные дисциплины подготовки по специальности</vt:lpstr>
      <vt:lpstr>Основные дисциплины подготовки по специализации </vt:lpstr>
      <vt:lpstr>Тематика научных работ  </vt:lpstr>
      <vt:lpstr>Трудоустройство выпускников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интеллектуальных систем</dc:title>
  <dc:creator>Windows User</dc:creator>
  <cp:lastModifiedBy>Alexander Shmatko</cp:lastModifiedBy>
  <cp:revision>21</cp:revision>
  <dcterms:created xsi:type="dcterms:W3CDTF">2018-03-26T11:16:41Z</dcterms:created>
  <dcterms:modified xsi:type="dcterms:W3CDTF">2019-02-06T06:24:14Z</dcterms:modified>
</cp:coreProperties>
</file>