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0099"/>
    <a:srgbClr val="CC0000"/>
    <a:srgbClr val="6600CC"/>
    <a:srgbClr val="0033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98" autoAdjust="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03AF7-A482-44A0-96B6-AD064F5C1D68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9753-0926-48BC-9431-F007094F0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9753-0926-48BC-9431-F007094F0A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9753-0926-48BC-9431-F007094F0AC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D000-80A3-4FD2-9CBD-8C68D5AE3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38C65-91BB-4706-AA6B-AD4B04E29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7CB2-CFE2-4CB5-A19F-9AC7B792B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3DDD2D-F474-4F3D-A5C6-AB59302DD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A804C-3AF2-4FF7-B6BA-C8FD3DF7F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7597A-8D8C-4439-BAA9-8DA2CA7D21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20FE-3F19-41DF-B67D-17F4D0520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1F02-876C-4429-B6A6-8C03D68A8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20AD-F2CF-4418-9900-998E8325C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5A23-BEFE-4091-94FD-5345BA44F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FB978-79EF-45AB-A3E0-6CEC464FE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AFD56-EF10-473D-9D94-A60769667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4D89BC-D26E-4746-ACC9-9203E9C98A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14340" name="Picture 4" descr="GE (5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pic>
        <p:nvPicPr>
          <p:cNvPr id="14341" name="Picture 5" descr="Безимени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62" y="214313"/>
            <a:ext cx="914400" cy="847725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«ХАРКІВСЬКИЙ ПОЛІТЕХНІЧНИЙ ІНСТИТУТ»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УКРАЇНА, м. ХАРКІВ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5410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1981200"/>
            <a:ext cx="876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="1" dirty="0">
              <a:solidFill>
                <a:srgbClr val="660033"/>
              </a:solidFill>
            </a:endParaRPr>
          </a:p>
        </p:txBody>
      </p:sp>
      <p:pic>
        <p:nvPicPr>
          <p:cNvPr id="14350" name="Picture 14" descr="P629383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14764"/>
            <a:ext cx="2286000" cy="1874838"/>
          </a:xfrm>
          <a:prstGeom prst="rect">
            <a:avLst/>
          </a:prstGeom>
          <a:noFill/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85800" y="12954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43000" y="1066800"/>
            <a:ext cx="845346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uk-UA" altLang="ru-RU" sz="4000" b="1" dirty="0"/>
          </a:p>
          <a:p>
            <a:pPr algn="ctr"/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Шановні абітурієнти!</a:t>
            </a:r>
          </a:p>
          <a:p>
            <a:pPr algn="ctr"/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Кафедра менеджменту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200" dirty="0">
                <a:latin typeface="Times New Roman" pitchFamily="18" charset="0"/>
                <a:cs typeface="Times New Roman" pitchFamily="18" charset="0"/>
              </a:rPr>
              <a:t>запрошує вас на навчання!</a:t>
            </a:r>
          </a:p>
          <a:p>
            <a:pPr algn="ctr"/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676400" y="5638800"/>
          <a:ext cx="6477000" cy="838200"/>
        </p:xfrm>
        <a:graphic>
          <a:graphicData uri="http://schemas.openxmlformats.org/drawingml/2006/table">
            <a:tbl>
              <a:tblPr/>
              <a:tblGrid>
                <a:gridCol w="205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Галузь знань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 Управління та адміністрування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Спеціальність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073 Менеджмент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Спеціалізація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Управління підприємницькою діяльністю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174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174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84139"/>
            <a:ext cx="914400" cy="847725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066800" y="508002"/>
            <a:ext cx="74676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447800" y="18288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48192"/>
              </p:ext>
            </p:extLst>
          </p:nvPr>
        </p:nvGraphicFramePr>
        <p:xfrm>
          <a:off x="228600" y="1122363"/>
          <a:ext cx="6172200" cy="5023954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Професійна підготовка за спеціалізацією «Управління підприємницькою діяльністю»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Оцінювати конкретну підприємницьку ситуацію з ведення бізнесу, використовуючи відповідні інструменти для аналізу бізнес-середовища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Відбирати та застосовувати математичні й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економетричні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методи та моделі в управлінні малою та середньою організацією з урахуванням її специфіки та обмежень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роводити відбір показників для оцінки потенціалу в цілому по підприємству та за його складовими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енерувати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бізнес-ідеї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малих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середніх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організацій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трансформувати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практичні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приносять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соціально-економічний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комерційний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результат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2438400" cy="1621537"/>
          </a:xfrm>
          <a:prstGeom prst="rect">
            <a:avLst/>
          </a:prstGeom>
          <a:noFill/>
        </p:spPr>
      </p:pic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43400"/>
            <a:ext cx="2590800" cy="146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277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277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8046"/>
            <a:ext cx="914400" cy="847725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371600" y="533400"/>
            <a:ext cx="6781800" cy="4654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04800" y="1371600"/>
            <a:ext cx="8534400" cy="5324535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старших курсах можлива спеціалізація 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вибраної тематики з поглибленим вивченням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відповідних дисциплін і освоєнням нових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перспективних технологій управління.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Попит на цю спеціальність обумовлений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розвитком економіки і зростанням кількості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 на ринку, оскільки будь-яка фірма,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підприємство, організація потребують найрізноманітніших форм управління: процесами, людьми, ресурсами.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Окрім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тренінги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ділові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комп'ютерне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впроваджені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дистанційного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Практикуються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виїзні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заняття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проходять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виставках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форумах, фестивалях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провідні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викладачі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університету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наук, 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самоврядування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асоціацій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практики.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71600"/>
            <a:ext cx="254097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5" y="92076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181057" y="578659"/>
            <a:ext cx="7696285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406" y="1417638"/>
            <a:ext cx="4876800" cy="193899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наукою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F:\УПД\mg_m9N2cPq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17638"/>
            <a:ext cx="3823600" cy="20574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ПРЕЗЕНТАЦИЯ МЕНЕДЖМЕНТ\день открытых дверей ЭК\день открытых дверей ЭК\Гуревич\8OYvkKd2r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9400" y="3806072"/>
            <a:ext cx="3390985" cy="226009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ПРЕЗЕНТАЦИЯ МЕНЕДЖМЕНТ\день открытых дверей ЭК\день открытых дверей ЭК\Косенко\Ka-5_wUZA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4114800" cy="27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4616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199138" y="563563"/>
            <a:ext cx="71628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0" y="2362200"/>
            <a:ext cx="4648199" cy="331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Один из самых молодых ведущих в городе Харькове, стремительно набирающий популярность. Всегда полон свежих идей, имеет за плечами опыт игры в КВН и опыт работы с лучшими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dj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Украины и СНГ, в конце концов просто талантливый ведущий с умением импровизировать. В аквапарке «Остров сокровищ» провел самую массовую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аквааэробику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Украине, которая занесена в национальную книгу рекордов.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009465" cy="369761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457196" y="1295400"/>
            <a:ext cx="9601196" cy="13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Анатолий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Косенко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7" y="73600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 flipV="1">
            <a:off x="1143000" y="515303"/>
            <a:ext cx="7423727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33400" y="1058020"/>
            <a:ext cx="8229600" cy="2362200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Этому ведущему доверились: ТРЦ «Караван», ТРЦ «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Mall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танцевальные школы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Stars, Corazon Latino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Алмея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сеть баров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Mokka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Wmokka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самый большой аквапарк Украины «Остров сокровищ», клуб исторического фехтования «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Риттер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регбийный клуб «Олимп», а так же ночные клубы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Holiday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Chocolate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арт-клуб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Корова. Помимо этого, Анатолий проводил корпоративные мероприятия для самых разных компаний, среди которых: «Мебель 7я», Новая почта, завод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Турбоатом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завод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Котлотурбопром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компания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3G Star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корпорация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Group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4191000" cy="2357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736182" cy="2376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3" y="119929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 flipV="1">
            <a:off x="1136073" y="563881"/>
            <a:ext cx="7703127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34109" y="1219200"/>
            <a:ext cx="8077200" cy="1219200"/>
          </a:xfrm>
          <a:prstGeom prst="rect">
            <a:avLst/>
          </a:prstGeom>
          <a:solidFill>
            <a:srgbClr val="FFFFFF">
              <a:alpha val="6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Вместе с Сергеем Курочкиным они составляют дуэт лучших ведущих в НТУ «ХПИ» и дуэт лучших молодых ведущих в городе Харьков.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76600"/>
            <a:ext cx="4600755" cy="30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298489" cy="34460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solidFill>
            <a:srgbClr val="FFFFFF">
              <a:alpha val="59000"/>
            </a:srgbClr>
          </a:solidFill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980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013691" y="609600"/>
            <a:ext cx="7398327" cy="4618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65956" y="1219200"/>
            <a:ext cx="700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КВН / Лига смеха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93964" y="1884075"/>
            <a:ext cx="8458200" cy="1905000"/>
          </a:xfrm>
          <a:prstGeom prst="rect">
            <a:avLst/>
          </a:prstGeom>
          <a:solidFill>
            <a:srgbClr val="FFFFFF">
              <a:alpha val="5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Анатолий – чемпион Политехнической лиги КВН, чемпион Харьковской открытой городской молодежной лиги КВН в составе команды КВН «Халва», а так же вице-чемпион главной лиги КВН Украины Восток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.UA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составе команды КВН «Мальчишник»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феврале 2017 года принял участие в фестивале 3 сезона лиги смеха, после чего зарегистрировался в Одесскую региональную лигу смеха с командой «Халва».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Documents and Settings\Administrator\Desktop\ПРЕЗЕНТАЦИЯ МЕНЕДЖМЕНТ\день открытых дверей ЭК\день открытых дверей ЭК\Косенко\DpeWU0WmN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810000" cy="2524125"/>
          </a:xfrm>
          <a:prstGeom prst="rect">
            <a:avLst/>
          </a:prstGeom>
          <a:noFill/>
        </p:spPr>
      </p:pic>
      <p:pic>
        <p:nvPicPr>
          <p:cNvPr id="53252" name="Picture 4" descr="C:\Documents and Settings\Administrator\Desktop\ПРЕЗЕНТАЦИЯ МЕНЕДЖМЕНТ\день открытых дверей ЭК\день открытых дверей ЭК\Косенко\KpMPCXTPFy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3886200" cy="257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772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46" y="113796"/>
            <a:ext cx="914400" cy="8477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 flipV="1">
            <a:off x="1272310" y="533400"/>
            <a:ext cx="75438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8373" y="694749"/>
            <a:ext cx="7848600" cy="99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Научное шоу</a:t>
            </a: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04800" y="1808411"/>
            <a:ext cx="8610600" cy="1447800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Также Анатолий является актером и основным ведущим научного шоу «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Открывашка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для детей и «Лаборатория Икс» для взрослых.</a:t>
            </a:r>
            <a:endParaRPr kumimoji="0" lang="uk-UA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3951330"/>
            <a:ext cx="3810000" cy="2539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17300"/>
            <a:ext cx="381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45" y="77500"/>
            <a:ext cx="914400" cy="84772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 flipV="1">
            <a:off x="1261918" y="563563"/>
            <a:ext cx="7431809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09600" y="818429"/>
            <a:ext cx="7848600" cy="99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Катерина Павленко</a:t>
            </a: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1940878"/>
            <a:ext cx="7239000" cy="98488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Брейк-данс. Успешно выступает на фестивалях в Киеве, Нью-Йорке, Лос-Анджелесе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F:\УПД\8WhTz_cnA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200400"/>
            <a:ext cx="3200400" cy="3200400"/>
          </a:xfrm>
          <a:prstGeom prst="rect">
            <a:avLst/>
          </a:prstGeom>
          <a:noFill/>
        </p:spPr>
      </p:pic>
      <p:pic>
        <p:nvPicPr>
          <p:cNvPr id="2051" name="Picture 3" descr="F:\УПД\eGm_aLJRNC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00400"/>
            <a:ext cx="4419600" cy="288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4" y="119300"/>
            <a:ext cx="914400" cy="84772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127916" y="594713"/>
            <a:ext cx="754272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165122"/>
            <a:ext cx="8458200" cy="1015663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февраля в Киеве состоялась премьера первого в истории Украины брейк-данс спектакля длительностью в 1 час 15 минут, ожидается тур по Украине с выступлениями в апреле.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УПД\jWNHt5HMp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4724400" cy="3137297"/>
          </a:xfrm>
          <a:prstGeom prst="rect">
            <a:avLst/>
          </a:prstGeom>
          <a:noFill/>
        </p:spPr>
      </p:pic>
      <p:pic>
        <p:nvPicPr>
          <p:cNvPr id="3075" name="Picture 3" descr="F:\УПД\2FGjVNuScT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438400"/>
            <a:ext cx="3085020" cy="1905000"/>
          </a:xfrm>
          <a:prstGeom prst="rect">
            <a:avLst/>
          </a:prstGeom>
          <a:noFill/>
        </p:spPr>
      </p:pic>
      <p:pic>
        <p:nvPicPr>
          <p:cNvPr id="3076" name="Picture 4" descr="F:\УПД\5eJygptq0A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495800"/>
            <a:ext cx="3048000" cy="1860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0484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0485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64" y="85076"/>
            <a:ext cx="914400" cy="84772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flipV="1">
            <a:off x="1244600" y="559843"/>
            <a:ext cx="76200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838200" y="2209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04800" y="1215162"/>
            <a:ext cx="8458200" cy="5037276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абітурієнт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замислюється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те,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закінчивши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даного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профілю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економіко-управлінських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посадах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службах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апарату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комерційні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некомерційні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муніципальні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заступник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структурах,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міжгалузевих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комплексах,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товариствах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фінансово-банківських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системах;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топ-менеджер у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торгівлі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послуг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комерційних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Підприємець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створює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розвиває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5" y="148921"/>
            <a:ext cx="914400" cy="84772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088736" y="582036"/>
            <a:ext cx="7505700" cy="460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12436" y="1258584"/>
            <a:ext cx="8382000" cy="4985980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Метою спеціальності "Менеджмент в організації" є підготовка управлінців - керівників, реалізації процесу бізнес-ідеї.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Випускникам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видається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диплом  державного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			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продовжити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аспірантурі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видами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професійної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		                 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організаційно-управлінська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виробничо-економічна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планово-економічна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				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соціальноуправлінська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маркетингова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аналітична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підприємницька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7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92076"/>
            <a:ext cx="914400" cy="84772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066800" y="540703"/>
            <a:ext cx="7316355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28600" y="1125683"/>
            <a:ext cx="8229600" cy="3785652"/>
          </a:xfrm>
          <a:prstGeom prst="rect">
            <a:avLst/>
          </a:prstGeom>
          <a:solidFill>
            <a:srgbClr val="FFFFFF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Об'єкти професійної діяльності випускників: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державні і муніципальні підприємства,установи і організації, акціонерні товариства, приватні фірми усіх форм власності, сфера управління і бізнесу.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Займані посади: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керівники усіх ланок і структурних підрозділів державних, муніципальних і приватних підприємств, керівники інноваційних фірм.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 на цю спеціальність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обумовлений розвитком економіки і зростанням кількості підприємств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ринку, оскільки будь-яка фірма,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підприємство, організація потребують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найрізноманітніших форм управління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процесами, людьми, ресурсами.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861869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solidFill>
            <a:srgbClr val="FFFFFF">
              <a:alpha val="71000"/>
            </a:srgbClr>
          </a:solidFill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45" y="99269"/>
            <a:ext cx="914400" cy="84772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990600" y="563563"/>
            <a:ext cx="77724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-36945" y="1046262"/>
            <a:ext cx="9144000" cy="1631216"/>
          </a:xfrm>
          <a:prstGeom prst="rect">
            <a:avLst/>
          </a:prstGeom>
          <a:solidFill>
            <a:srgbClr val="FFFFFF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Ваше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покликання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управління,Ви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хочете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досягти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чого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прагнете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отримати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престижну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перспективну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чекаємо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Вас!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менеджменту </a:t>
            </a:r>
            <a:r>
              <a:rPr kumimoji="0" lang="ru-RU" sz="2000" b="1" i="0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інноваційного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підприємництва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міжнародних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відносин</a:t>
            </a:r>
            <a:r>
              <a:rPr kumimoji="0" lang="ru-RU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4038600"/>
            <a:ext cx="5638800" cy="156966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Наша адреса: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НТУ «ХП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корпус У-1, 10-й поверх, к. 1001,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Кирпичова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61002. 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(057) 707-68-53. (057) 707-62-53 </a:t>
            </a:r>
          </a:p>
        </p:txBody>
      </p:sp>
      <p:pic>
        <p:nvPicPr>
          <p:cNvPr id="5123" name="Picture 3" descr="C:\Documents and Settings\Administrator\My Documents\хпи\14730750_1121231534626325_35057422733987020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5" y="2966561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/>
              <a:t> </a:t>
            </a:r>
            <a:endParaRPr lang="ru-RU" sz="2800"/>
          </a:p>
        </p:txBody>
      </p:sp>
      <p:pic>
        <p:nvPicPr>
          <p:cNvPr id="2150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150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93" y="102394"/>
            <a:ext cx="914400" cy="8477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09675" y="541843"/>
            <a:ext cx="779145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28600" y="137160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459509" y="1134557"/>
            <a:ext cx="8382000" cy="5093702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організацією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затребуваною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високооплачуваною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сферою, яка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кожним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роком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розвиватиметься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розширюватиметься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Попит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обумовлений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ринку,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фірма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найрізноманітніших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людьми, ресурсами.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Менеджери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контролюючі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направляючі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підрозділів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організувати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підприємства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стратегію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5, 10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вивести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компанію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кризової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налагодити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персоналом,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стабільне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конкурентному ринку.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Картинки по запросу менедж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14800"/>
            <a:ext cx="3048000" cy="1992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253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495" y="0"/>
            <a:ext cx="9601200" cy="6858000"/>
          </a:xfrm>
          <a:prstGeom prst="rect">
            <a:avLst/>
          </a:prstGeom>
          <a:noFill/>
        </p:spPr>
      </p:pic>
      <p:pic>
        <p:nvPicPr>
          <p:cNvPr id="2253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61" y="61913"/>
            <a:ext cx="914400" cy="84772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 flipV="1">
            <a:off x="1283566" y="579741"/>
            <a:ext cx="7169727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066800" y="21336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" y="1249363"/>
            <a:ext cx="8140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355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355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72"/>
            <a:ext cx="914400" cy="84772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06764" y="484935"/>
            <a:ext cx="7680036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368" y="997166"/>
            <a:ext cx="7278063" cy="54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458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458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" y="36926"/>
            <a:ext cx="914400" cy="847725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066800" y="535349"/>
            <a:ext cx="7391400" cy="5913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981200" y="2514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57200" y="1174824"/>
            <a:ext cx="8001000" cy="3139321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Універсальна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будь-якого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структурного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підрозділу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потребує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фахівців-менеджерів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безмежні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Існують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менеджери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фінансах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управлінню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персоналом,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закупівлям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продажам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відноситься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Метою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"Менеджмент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управлінців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бізнес-ідеї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6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4281488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662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662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5" y="33320"/>
            <a:ext cx="914400" cy="847725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066800" y="515072"/>
            <a:ext cx="7467600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30665" y="908754"/>
            <a:ext cx="7987571" cy="400110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студент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охопить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взаємозв'язані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0200"/>
            <a:ext cx="5867400" cy="490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765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236"/>
            <a:ext cx="9601200" cy="6858000"/>
          </a:xfrm>
          <a:prstGeom prst="rect">
            <a:avLst/>
          </a:prstGeom>
          <a:noFill/>
        </p:spPr>
      </p:pic>
      <p:pic>
        <p:nvPicPr>
          <p:cNvPr id="2765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45" y="92076"/>
            <a:ext cx="914400" cy="847725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366982" y="630527"/>
            <a:ext cx="7315200" cy="460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219200" y="21336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72943" y="2980109"/>
            <a:ext cx="8077200" cy="3146054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Фахівець-менеджер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підготовлений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підприємницької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кваліфікованої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експертом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консультантом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менеджменту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підготовлений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організаційно-управлінської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галузях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218" y="1032453"/>
            <a:ext cx="2600325" cy="175260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4753" y="1064908"/>
            <a:ext cx="1981200" cy="168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867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867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3140"/>
            <a:ext cx="914400" cy="847725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609600"/>
            <a:ext cx="7065818" cy="457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09600" y="1122363"/>
            <a:ext cx="8153400" cy="5016758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вивчають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дисципліни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Бізнес-комунікації та бізнес-культура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Комерційна логістика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Економіка і організація підприємницької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Підприємництво та бізнес-планування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Ризик і прийняття управлінських рішень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Управління ресурсами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Управління потенціалом підприємства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Міжнародне підприємництво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Менеджмент підприємств малого та середнього бізнесу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Економіко-математичні методи та моделі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Антикризове управління в підприємницькій діяльності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2800096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1233</Words>
  <Application>Microsoft Office PowerPoint</Application>
  <PresentationFormat>Экран (4:3)</PresentationFormat>
  <Paragraphs>155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Оформление по умолчанию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Admin7</cp:lastModifiedBy>
  <cp:revision>55</cp:revision>
  <cp:lastPrinted>1601-01-01T00:00:00Z</cp:lastPrinted>
  <dcterms:created xsi:type="dcterms:W3CDTF">1601-01-01T00:00:00Z</dcterms:created>
  <dcterms:modified xsi:type="dcterms:W3CDTF">2020-04-13T08:36:58Z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