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313" r:id="rId9"/>
    <p:sldId id="265" r:id="rId10"/>
    <p:sldId id="268" r:id="rId11"/>
    <p:sldId id="269" r:id="rId12"/>
    <p:sldId id="270" r:id="rId13"/>
    <p:sldId id="272" r:id="rId14"/>
    <p:sldId id="273" r:id="rId15"/>
    <p:sldId id="312" r:id="rId16"/>
    <p:sldId id="276" r:id="rId17"/>
    <p:sldId id="277" r:id="rId18"/>
    <p:sldId id="278" r:id="rId19"/>
    <p:sldId id="280" r:id="rId20"/>
    <p:sldId id="281" r:id="rId21"/>
    <p:sldId id="290" r:id="rId22"/>
  </p:sldIdLst>
  <p:sldSz cx="9144000" cy="5143500" type="screen16x9"/>
  <p:notesSz cx="6858000" cy="9144000"/>
  <p:embeddedFontLst>
    <p:embeddedFont>
      <p:font typeface="Palanquin" panose="020B0004020203020204" pitchFamily="34" charset="0"/>
      <p:regular r:id="rId24"/>
      <p:bold r:id="rId25"/>
    </p:embeddedFont>
    <p:embeddedFont>
      <p:font typeface="Signika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4B999F-D516-4984-8399-40BA258F7B6D}">
  <a:tblStyle styleId="{564B999F-D516-4984-8399-40BA258F7B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7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93ee93297a_0_24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93ee93297a_0_24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3ee93297a_0_24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3ee93297a_0_24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940964485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940964485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93fb04b94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93fb04b94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93fb04b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93fb04b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700d4d0e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9700d4d0e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93fb04b94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93fb04b94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93fb04b94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93fb04b947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932104dd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932104dd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4e9ec567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4e9ec567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4e9ec567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4e9ec567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32104ddb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32104ddb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62410c21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962410c21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3ee9329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3ee9329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3ee93297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3ee93297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3ee93297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93ee93297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3ee93297a_0_24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3ee93297a_0_24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84750" y="987975"/>
            <a:ext cx="4546200" cy="25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84875" y="3455700"/>
            <a:ext cx="45462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102075" y="4669125"/>
            <a:ext cx="1157700" cy="1157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920850" y="234100"/>
            <a:ext cx="610800" cy="6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84250" y="4604000"/>
            <a:ext cx="357600" cy="3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125375" y="234100"/>
            <a:ext cx="610800" cy="6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flipH="1">
            <a:off x="1538827" y="1324175"/>
            <a:ext cx="35025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 flipH="1">
            <a:off x="1538827" y="2131875"/>
            <a:ext cx="35025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/>
          <p:nvPr/>
        </p:nvSpPr>
        <p:spPr>
          <a:xfrm flipH="1">
            <a:off x="1538825" y="3416175"/>
            <a:ext cx="35025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CREDITS</a:t>
            </a:r>
            <a:r>
              <a:rPr lang="en" sz="12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,</a:t>
            </a:r>
            <a:r>
              <a:rPr lang="en" sz="12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sz="120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13347" y="1928053"/>
            <a:ext cx="46995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620840"/>
            <a:ext cx="46998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713325" y="3204490"/>
            <a:ext cx="4699500" cy="808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3"/>
          </p:nvPr>
        </p:nvSpPr>
        <p:spPr>
          <a:xfrm>
            <a:off x="713325" y="2759665"/>
            <a:ext cx="4699500" cy="36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2635025" y="1710253"/>
            <a:ext cx="38739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2" hasCustomPrompt="1"/>
          </p:nvPr>
        </p:nvSpPr>
        <p:spPr>
          <a:xfrm>
            <a:off x="2634925" y="532738"/>
            <a:ext cx="3874200" cy="14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2222200" y="2986690"/>
            <a:ext cx="4699500" cy="808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3"/>
          </p:nvPr>
        </p:nvSpPr>
        <p:spPr>
          <a:xfrm>
            <a:off x="2635007" y="2541865"/>
            <a:ext cx="3873900" cy="36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3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143975" y="3079988"/>
            <a:ext cx="38739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2" hasCustomPrompt="1"/>
          </p:nvPr>
        </p:nvSpPr>
        <p:spPr>
          <a:xfrm>
            <a:off x="4143875" y="2054175"/>
            <a:ext cx="3874200" cy="11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3731150" y="1245375"/>
            <a:ext cx="4699500" cy="808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3"/>
          </p:nvPr>
        </p:nvSpPr>
        <p:spPr>
          <a:xfrm>
            <a:off x="4143957" y="800550"/>
            <a:ext cx="3873900" cy="36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3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861175" y="3080000"/>
            <a:ext cx="44037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 hasCustomPrompt="1"/>
          </p:nvPr>
        </p:nvSpPr>
        <p:spPr>
          <a:xfrm>
            <a:off x="1125950" y="2054175"/>
            <a:ext cx="3874200" cy="11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713225" y="1245375"/>
            <a:ext cx="4699500" cy="808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3"/>
          </p:nvPr>
        </p:nvSpPr>
        <p:spPr>
          <a:xfrm>
            <a:off x="1126032" y="800550"/>
            <a:ext cx="3873900" cy="36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3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2314125" y="3062549"/>
            <a:ext cx="45159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2" hasCustomPrompt="1"/>
          </p:nvPr>
        </p:nvSpPr>
        <p:spPr>
          <a:xfrm>
            <a:off x="2634975" y="2042949"/>
            <a:ext cx="3874200" cy="11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2222250" y="1245375"/>
            <a:ext cx="4699500" cy="808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635057" y="800550"/>
            <a:ext cx="3873900" cy="36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8482675" y="2888050"/>
            <a:ext cx="456300" cy="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114675" y="2086400"/>
            <a:ext cx="418800" cy="418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7489825" y="173500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/>
          <p:nvPr/>
        </p:nvSpPr>
        <p:spPr>
          <a:xfrm>
            <a:off x="8524150" y="1232025"/>
            <a:ext cx="1088100" cy="10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/>
          <p:cNvSpPr/>
          <p:nvPr/>
        </p:nvSpPr>
        <p:spPr>
          <a:xfrm>
            <a:off x="-431825" y="3851325"/>
            <a:ext cx="1088100" cy="108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1363550" y="84175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676950" y="151150"/>
            <a:ext cx="776700" cy="77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6"/>
          <p:cNvSpPr/>
          <p:nvPr/>
        </p:nvSpPr>
        <p:spPr>
          <a:xfrm>
            <a:off x="2390225" y="4293125"/>
            <a:ext cx="1601700" cy="160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/>
          <p:nvPr/>
        </p:nvSpPr>
        <p:spPr>
          <a:xfrm>
            <a:off x="8030725" y="1257250"/>
            <a:ext cx="912000" cy="91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731172" y="1943338"/>
            <a:ext cx="46995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31050" y="636125"/>
            <a:ext cx="46998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731150" y="3219775"/>
            <a:ext cx="4699500" cy="8088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731150" y="2774950"/>
            <a:ext cx="4699500" cy="36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1_1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7539900" y="3535550"/>
            <a:ext cx="965700" cy="9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6274125" y="-381700"/>
            <a:ext cx="1647600" cy="164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-223100" y="3504650"/>
            <a:ext cx="1463100" cy="146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"/>
          <p:cNvSpPr/>
          <p:nvPr/>
        </p:nvSpPr>
        <p:spPr>
          <a:xfrm>
            <a:off x="592125" y="328975"/>
            <a:ext cx="609900" cy="6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40750" y="4072000"/>
            <a:ext cx="2916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065075" y="60275"/>
            <a:ext cx="429900" cy="42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103750" y="2539350"/>
            <a:ext cx="291600" cy="29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91550" y="1470395"/>
            <a:ext cx="3960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591550" y="2048721"/>
            <a:ext cx="3960900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787250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636585" y="1787250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6576" y="2062667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629725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5"/>
          </p:nvPr>
        </p:nvSpPr>
        <p:spPr>
          <a:xfrm>
            <a:off x="1636585" y="3629627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6"/>
          </p:nvPr>
        </p:nvSpPr>
        <p:spPr>
          <a:xfrm>
            <a:off x="1636576" y="3905175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>
            <a:hlinkClick r:id="rId3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3321175" y="1787250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244527" y="1787250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subTitle" idx="9"/>
          </p:nvPr>
        </p:nvSpPr>
        <p:spPr>
          <a:xfrm>
            <a:off x="4244526" y="2062667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3" hasCustomPrompt="1"/>
          </p:nvPr>
        </p:nvSpPr>
        <p:spPr>
          <a:xfrm>
            <a:off x="3321175" y="3629725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4"/>
          </p:nvPr>
        </p:nvSpPr>
        <p:spPr>
          <a:xfrm>
            <a:off x="4244527" y="3629627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5"/>
          </p:nvPr>
        </p:nvSpPr>
        <p:spPr>
          <a:xfrm>
            <a:off x="4244526" y="3905175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>
            <a:hlinkClick r:id="rId4" action="ppaction://hlinksldjump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5929125" y="1787250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3" name="Google Shape;73;p13">
            <a:hlinkClick r:id="rId4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6852450" y="1787250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>
            <a:hlinkClick r:id="rId4" action="ppaction://hlinksldjump"/>
          </p:cNvPr>
          <p:cNvSpPr txBox="1">
            <a:spLocks noGrp="1"/>
          </p:cNvSpPr>
          <p:nvPr>
            <p:ph type="subTitle" idx="18"/>
          </p:nvPr>
        </p:nvSpPr>
        <p:spPr>
          <a:xfrm>
            <a:off x="6852456" y="2062667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9" hasCustomPrompt="1"/>
          </p:nvPr>
        </p:nvSpPr>
        <p:spPr>
          <a:xfrm>
            <a:off x="5929125" y="3629725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0"/>
          </p:nvPr>
        </p:nvSpPr>
        <p:spPr>
          <a:xfrm>
            <a:off x="6852450" y="3629627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1"/>
          </p:nvPr>
        </p:nvSpPr>
        <p:spPr>
          <a:xfrm>
            <a:off x="6852456" y="3905175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1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●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○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■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●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○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■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●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○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nquin"/>
              <a:buChar char="■"/>
              <a:defRPr sz="16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0" r:id="rId17"/>
    <p:sldLayoutId id="2147483671" r:id="rId18"/>
    <p:sldLayoutId id="2147483672" r:id="rId19"/>
    <p:sldLayoutId id="2147483673" r:id="rId20"/>
  </p:sldLayoutIdLst>
  <p:transition spd="slow">
    <p:pull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eistud456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3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/>
          <p:nvPr/>
        </p:nvSpPr>
        <p:spPr>
          <a:xfrm>
            <a:off x="-120850" y="1414875"/>
            <a:ext cx="1633200" cy="163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ctrTitle"/>
          </p:nvPr>
        </p:nvSpPr>
        <p:spPr>
          <a:xfrm>
            <a:off x="3131840" y="339502"/>
            <a:ext cx="5299110" cy="25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/>
              <a:t>Викладання іноземної мови на кафедрі </a:t>
            </a:r>
            <a:r>
              <a:rPr lang="uk-UA" sz="4000" dirty="0" err="1"/>
              <a:t>ДІМП</a:t>
            </a:r>
            <a:endParaRPr sz="4000"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subTitle" idx="1"/>
          </p:nvPr>
        </p:nvSpPr>
        <p:spPr>
          <a:xfrm>
            <a:off x="4067944" y="3507854"/>
            <a:ext cx="45462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FF0000"/>
                </a:solidFill>
              </a:rPr>
              <a:t>Олексій ЗЕНЯКІН</a:t>
            </a:r>
            <a:endParaRPr sz="2800" dirty="0">
              <a:solidFill>
                <a:srgbClr val="FF0000"/>
              </a:solidFill>
            </a:endParaRPr>
          </a:p>
        </p:txBody>
      </p:sp>
      <p:grpSp>
        <p:nvGrpSpPr>
          <p:cNvPr id="162" name="Google Shape;162;p30"/>
          <p:cNvGrpSpPr/>
          <p:nvPr/>
        </p:nvGrpSpPr>
        <p:grpSpPr>
          <a:xfrm>
            <a:off x="305498" y="2315002"/>
            <a:ext cx="3598324" cy="2117088"/>
            <a:chOff x="305498" y="2315002"/>
            <a:chExt cx="3598324" cy="2117088"/>
          </a:xfrm>
        </p:grpSpPr>
        <p:grpSp>
          <p:nvGrpSpPr>
            <p:cNvPr id="163" name="Google Shape;163;p30"/>
            <p:cNvGrpSpPr/>
            <p:nvPr/>
          </p:nvGrpSpPr>
          <p:grpSpPr>
            <a:xfrm flipH="1">
              <a:off x="305498" y="2315002"/>
              <a:ext cx="3598324" cy="2014420"/>
              <a:chOff x="266475" y="728850"/>
              <a:chExt cx="6979900" cy="3907500"/>
            </a:xfrm>
          </p:grpSpPr>
          <p:sp>
            <p:nvSpPr>
              <p:cNvPr id="164" name="Google Shape;164;p30"/>
              <p:cNvSpPr/>
              <p:nvPr/>
            </p:nvSpPr>
            <p:spPr>
              <a:xfrm>
                <a:off x="3798950" y="4009225"/>
                <a:ext cx="1191175" cy="627125"/>
              </a:xfrm>
              <a:custGeom>
                <a:avLst/>
                <a:gdLst/>
                <a:ahLst/>
                <a:cxnLst/>
                <a:rect l="l" t="t" r="r" b="b"/>
                <a:pathLst>
                  <a:path w="47647" h="25085" fill="none" extrusionOk="0">
                    <a:moveTo>
                      <a:pt x="1" y="25084"/>
                    </a:moveTo>
                    <a:lnTo>
                      <a:pt x="7690" y="1"/>
                    </a:lnTo>
                    <a:lnTo>
                      <a:pt x="38950" y="1"/>
                    </a:lnTo>
                    <a:lnTo>
                      <a:pt x="47647" y="2508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0"/>
              <p:cNvSpPr/>
              <p:nvPr/>
            </p:nvSpPr>
            <p:spPr>
              <a:xfrm>
                <a:off x="1627800" y="908475"/>
                <a:ext cx="5448425" cy="2924325"/>
              </a:xfrm>
              <a:custGeom>
                <a:avLst/>
                <a:gdLst/>
                <a:ahLst/>
                <a:cxnLst/>
                <a:rect l="l" t="t" r="r" b="b"/>
                <a:pathLst>
                  <a:path w="217937" h="116973" fill="none" extrusionOk="0">
                    <a:moveTo>
                      <a:pt x="5924" y="0"/>
                    </a:moveTo>
                    <a:lnTo>
                      <a:pt x="212012" y="0"/>
                    </a:lnTo>
                    <a:cubicBezTo>
                      <a:pt x="215289" y="0"/>
                      <a:pt x="217936" y="2647"/>
                      <a:pt x="217936" y="5924"/>
                    </a:cubicBezTo>
                    <a:lnTo>
                      <a:pt x="217936" y="111048"/>
                    </a:lnTo>
                    <a:cubicBezTo>
                      <a:pt x="217936" y="114325"/>
                      <a:pt x="215289" y="116972"/>
                      <a:pt x="212012" y="116972"/>
                    </a:cubicBezTo>
                    <a:lnTo>
                      <a:pt x="5924" y="116972"/>
                    </a:lnTo>
                    <a:cubicBezTo>
                      <a:pt x="2647" y="116972"/>
                      <a:pt x="0" y="114325"/>
                      <a:pt x="0" y="111048"/>
                    </a:cubicBezTo>
                    <a:lnTo>
                      <a:pt x="0" y="5924"/>
                    </a:lnTo>
                    <a:cubicBezTo>
                      <a:pt x="0" y="2647"/>
                      <a:pt x="2647" y="0"/>
                      <a:pt x="592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0"/>
              <p:cNvSpPr/>
              <p:nvPr/>
            </p:nvSpPr>
            <p:spPr>
              <a:xfrm>
                <a:off x="1457625" y="728850"/>
                <a:ext cx="5788750" cy="3280400"/>
              </a:xfrm>
              <a:custGeom>
                <a:avLst/>
                <a:gdLst/>
                <a:ahLst/>
                <a:cxnLst/>
                <a:rect l="l" t="t" r="r" b="b"/>
                <a:pathLst>
                  <a:path w="231550" h="131216" fill="none" extrusionOk="0">
                    <a:moveTo>
                      <a:pt x="6429" y="0"/>
                    </a:moveTo>
                    <a:lnTo>
                      <a:pt x="225122" y="0"/>
                    </a:lnTo>
                    <a:cubicBezTo>
                      <a:pt x="228651" y="0"/>
                      <a:pt x="231550" y="2900"/>
                      <a:pt x="231550" y="6429"/>
                    </a:cubicBezTo>
                    <a:lnTo>
                      <a:pt x="231550" y="124787"/>
                    </a:lnTo>
                    <a:cubicBezTo>
                      <a:pt x="231550" y="128443"/>
                      <a:pt x="228651" y="131216"/>
                      <a:pt x="225122" y="131216"/>
                    </a:cubicBezTo>
                    <a:lnTo>
                      <a:pt x="6429" y="131216"/>
                    </a:lnTo>
                    <a:cubicBezTo>
                      <a:pt x="2773" y="131216"/>
                      <a:pt x="0" y="128443"/>
                      <a:pt x="0" y="124787"/>
                    </a:cubicBezTo>
                    <a:lnTo>
                      <a:pt x="0" y="6429"/>
                    </a:lnTo>
                    <a:cubicBezTo>
                      <a:pt x="0" y="2900"/>
                      <a:pt x="2773" y="0"/>
                      <a:pt x="6429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0"/>
              <p:cNvSpPr/>
              <p:nvPr/>
            </p:nvSpPr>
            <p:spPr>
              <a:xfrm>
                <a:off x="2141425" y="1450475"/>
                <a:ext cx="245825" cy="2458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32" fill="none" extrusionOk="0">
                    <a:moveTo>
                      <a:pt x="1135" y="0"/>
                    </a:moveTo>
                    <a:lnTo>
                      <a:pt x="8698" y="0"/>
                    </a:lnTo>
                    <a:cubicBezTo>
                      <a:pt x="9328" y="0"/>
                      <a:pt x="9832" y="504"/>
                      <a:pt x="9832" y="1135"/>
                    </a:cubicBezTo>
                    <a:lnTo>
                      <a:pt x="9832" y="8698"/>
                    </a:lnTo>
                    <a:cubicBezTo>
                      <a:pt x="9832" y="9328"/>
                      <a:pt x="9328" y="9832"/>
                      <a:pt x="8698" y="9832"/>
                    </a:cubicBezTo>
                    <a:lnTo>
                      <a:pt x="1135" y="9832"/>
                    </a:lnTo>
                    <a:cubicBezTo>
                      <a:pt x="505" y="9832"/>
                      <a:pt x="1" y="9328"/>
                      <a:pt x="1" y="8698"/>
                    </a:cubicBezTo>
                    <a:lnTo>
                      <a:pt x="1" y="1135"/>
                    </a:lnTo>
                    <a:cubicBezTo>
                      <a:pt x="1" y="504"/>
                      <a:pt x="505" y="0"/>
                      <a:pt x="1135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0"/>
              <p:cNvSpPr/>
              <p:nvPr/>
            </p:nvSpPr>
            <p:spPr>
              <a:xfrm>
                <a:off x="2141425" y="1781350"/>
                <a:ext cx="245825" cy="2458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32" fill="none" extrusionOk="0">
                    <a:moveTo>
                      <a:pt x="1135" y="0"/>
                    </a:moveTo>
                    <a:lnTo>
                      <a:pt x="8698" y="0"/>
                    </a:lnTo>
                    <a:cubicBezTo>
                      <a:pt x="9328" y="0"/>
                      <a:pt x="9832" y="504"/>
                      <a:pt x="9832" y="1135"/>
                    </a:cubicBezTo>
                    <a:lnTo>
                      <a:pt x="9832" y="8698"/>
                    </a:lnTo>
                    <a:cubicBezTo>
                      <a:pt x="9832" y="9328"/>
                      <a:pt x="9328" y="9832"/>
                      <a:pt x="8698" y="9832"/>
                    </a:cubicBezTo>
                    <a:lnTo>
                      <a:pt x="1135" y="9832"/>
                    </a:lnTo>
                    <a:cubicBezTo>
                      <a:pt x="505" y="9832"/>
                      <a:pt x="1" y="9328"/>
                      <a:pt x="1" y="8698"/>
                    </a:cubicBezTo>
                    <a:lnTo>
                      <a:pt x="1" y="1135"/>
                    </a:lnTo>
                    <a:cubicBezTo>
                      <a:pt x="1" y="504"/>
                      <a:pt x="505" y="0"/>
                      <a:pt x="1135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0"/>
              <p:cNvSpPr/>
              <p:nvPr/>
            </p:nvSpPr>
            <p:spPr>
              <a:xfrm>
                <a:off x="2141425" y="2115375"/>
                <a:ext cx="245825" cy="245825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33" fill="none" extrusionOk="0">
                    <a:moveTo>
                      <a:pt x="1135" y="0"/>
                    </a:moveTo>
                    <a:lnTo>
                      <a:pt x="8698" y="0"/>
                    </a:lnTo>
                    <a:cubicBezTo>
                      <a:pt x="9328" y="0"/>
                      <a:pt x="9832" y="505"/>
                      <a:pt x="9832" y="1135"/>
                    </a:cubicBezTo>
                    <a:lnTo>
                      <a:pt x="9832" y="8698"/>
                    </a:lnTo>
                    <a:cubicBezTo>
                      <a:pt x="9832" y="9328"/>
                      <a:pt x="9328" y="9832"/>
                      <a:pt x="8698" y="9832"/>
                    </a:cubicBezTo>
                    <a:lnTo>
                      <a:pt x="1135" y="9832"/>
                    </a:lnTo>
                    <a:cubicBezTo>
                      <a:pt x="505" y="9832"/>
                      <a:pt x="1" y="9328"/>
                      <a:pt x="1" y="8698"/>
                    </a:cubicBezTo>
                    <a:lnTo>
                      <a:pt x="1" y="1135"/>
                    </a:lnTo>
                    <a:cubicBezTo>
                      <a:pt x="1" y="505"/>
                      <a:pt x="505" y="0"/>
                      <a:pt x="1135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0"/>
              <p:cNvSpPr/>
              <p:nvPr/>
            </p:nvSpPr>
            <p:spPr>
              <a:xfrm>
                <a:off x="2141425" y="2446250"/>
                <a:ext cx="245825" cy="245825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9833" fill="none" extrusionOk="0">
                    <a:moveTo>
                      <a:pt x="1135" y="0"/>
                    </a:moveTo>
                    <a:lnTo>
                      <a:pt x="8698" y="0"/>
                    </a:lnTo>
                    <a:cubicBezTo>
                      <a:pt x="9328" y="0"/>
                      <a:pt x="9832" y="504"/>
                      <a:pt x="9832" y="1135"/>
                    </a:cubicBezTo>
                    <a:lnTo>
                      <a:pt x="9832" y="8698"/>
                    </a:lnTo>
                    <a:cubicBezTo>
                      <a:pt x="9832" y="9328"/>
                      <a:pt x="9328" y="9832"/>
                      <a:pt x="8698" y="9832"/>
                    </a:cubicBezTo>
                    <a:lnTo>
                      <a:pt x="1135" y="9832"/>
                    </a:lnTo>
                    <a:cubicBezTo>
                      <a:pt x="505" y="9832"/>
                      <a:pt x="1" y="9328"/>
                      <a:pt x="1" y="8698"/>
                    </a:cubicBezTo>
                    <a:lnTo>
                      <a:pt x="1" y="1135"/>
                    </a:lnTo>
                    <a:cubicBezTo>
                      <a:pt x="1" y="504"/>
                      <a:pt x="505" y="0"/>
                      <a:pt x="1135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0"/>
              <p:cNvSpPr/>
              <p:nvPr/>
            </p:nvSpPr>
            <p:spPr>
              <a:xfrm flipH="1">
                <a:off x="2077065" y="1456775"/>
                <a:ext cx="208000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5799" fill="none" extrusionOk="0">
                    <a:moveTo>
                      <a:pt x="1" y="3404"/>
                    </a:moveTo>
                    <a:lnTo>
                      <a:pt x="2396" y="5799"/>
                    </a:lnTo>
                    <a:lnTo>
                      <a:pt x="832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0"/>
              <p:cNvSpPr/>
              <p:nvPr/>
            </p:nvSpPr>
            <p:spPr>
              <a:xfrm flipH="1">
                <a:off x="2077065" y="1784500"/>
                <a:ext cx="208000" cy="148125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5925" fill="none" extrusionOk="0">
                    <a:moveTo>
                      <a:pt x="1" y="3530"/>
                    </a:moveTo>
                    <a:lnTo>
                      <a:pt x="2396" y="5925"/>
                    </a:lnTo>
                    <a:lnTo>
                      <a:pt x="832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0"/>
              <p:cNvSpPr/>
              <p:nvPr/>
            </p:nvSpPr>
            <p:spPr>
              <a:xfrm flipH="1">
                <a:off x="2077065" y="2115375"/>
                <a:ext cx="208000" cy="148125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5925" fill="none" extrusionOk="0">
                    <a:moveTo>
                      <a:pt x="1" y="3530"/>
                    </a:moveTo>
                    <a:lnTo>
                      <a:pt x="2396" y="5925"/>
                    </a:lnTo>
                    <a:lnTo>
                      <a:pt x="8320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2595200" y="1573375"/>
                <a:ext cx="196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8655" h="1" fill="none" extrusionOk="0">
                    <a:moveTo>
                      <a:pt x="1" y="0"/>
                    </a:moveTo>
                    <a:lnTo>
                      <a:pt x="78654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2595200" y="1904250"/>
                <a:ext cx="196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8655" h="1" fill="none" extrusionOk="0">
                    <a:moveTo>
                      <a:pt x="1" y="0"/>
                    </a:moveTo>
                    <a:lnTo>
                      <a:pt x="78654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2595200" y="2238275"/>
                <a:ext cx="196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8655" h="1" fill="none" extrusionOk="0">
                    <a:moveTo>
                      <a:pt x="1" y="0"/>
                    </a:moveTo>
                    <a:lnTo>
                      <a:pt x="78654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2595200" y="2569150"/>
                <a:ext cx="1966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8655" h="1" fill="none" extrusionOk="0">
                    <a:moveTo>
                      <a:pt x="1" y="0"/>
                    </a:moveTo>
                    <a:lnTo>
                      <a:pt x="78654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5617200" y="3397900"/>
                <a:ext cx="642875" cy="1068600"/>
              </a:xfrm>
              <a:custGeom>
                <a:avLst/>
                <a:gdLst/>
                <a:ahLst/>
                <a:cxnLst/>
                <a:rect l="l" t="t" r="r" b="b"/>
                <a:pathLst>
                  <a:path w="25715" h="42744" extrusionOk="0">
                    <a:moveTo>
                      <a:pt x="1891" y="1"/>
                    </a:moveTo>
                    <a:cubicBezTo>
                      <a:pt x="631" y="1261"/>
                      <a:pt x="0" y="3152"/>
                      <a:pt x="505" y="4917"/>
                    </a:cubicBezTo>
                    <a:lnTo>
                      <a:pt x="9580" y="38949"/>
                    </a:lnTo>
                    <a:cubicBezTo>
                      <a:pt x="10200" y="41431"/>
                      <a:pt x="12291" y="42744"/>
                      <a:pt x="14409" y="42744"/>
                    </a:cubicBezTo>
                    <a:cubicBezTo>
                      <a:pt x="16163" y="42744"/>
                      <a:pt x="17937" y="41842"/>
                      <a:pt x="18907" y="39958"/>
                    </a:cubicBezTo>
                    <a:lnTo>
                      <a:pt x="24201" y="29496"/>
                    </a:lnTo>
                    <a:cubicBezTo>
                      <a:pt x="24454" y="28739"/>
                      <a:pt x="25084" y="28109"/>
                      <a:pt x="25714" y="27731"/>
                    </a:cubicBezTo>
                    <a:lnTo>
                      <a:pt x="1891" y="1"/>
                    </a:ln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5604600" y="3325425"/>
                <a:ext cx="1099775" cy="1169125"/>
              </a:xfrm>
              <a:custGeom>
                <a:avLst/>
                <a:gdLst/>
                <a:ahLst/>
                <a:cxnLst/>
                <a:rect l="l" t="t" r="r" b="b"/>
                <a:pathLst>
                  <a:path w="43991" h="46765" fill="none" extrusionOk="0">
                    <a:moveTo>
                      <a:pt x="39831" y="17143"/>
                    </a:moveTo>
                    <a:lnTo>
                      <a:pt x="8067" y="1891"/>
                    </a:lnTo>
                    <a:cubicBezTo>
                      <a:pt x="4160" y="1"/>
                      <a:pt x="0" y="3530"/>
                      <a:pt x="1009" y="7689"/>
                    </a:cubicBezTo>
                    <a:lnTo>
                      <a:pt x="10084" y="41722"/>
                    </a:lnTo>
                    <a:cubicBezTo>
                      <a:pt x="11218" y="46134"/>
                      <a:pt x="17269" y="46764"/>
                      <a:pt x="19411" y="42605"/>
                    </a:cubicBezTo>
                    <a:lnTo>
                      <a:pt x="24705" y="32143"/>
                    </a:lnTo>
                    <a:cubicBezTo>
                      <a:pt x="24958" y="31512"/>
                      <a:pt x="25588" y="30882"/>
                      <a:pt x="26218" y="30378"/>
                    </a:cubicBezTo>
                    <a:cubicBezTo>
                      <a:pt x="26722" y="30000"/>
                      <a:pt x="27226" y="29748"/>
                      <a:pt x="27731" y="29622"/>
                    </a:cubicBezTo>
                    <a:lnTo>
                      <a:pt x="38949" y="26471"/>
                    </a:lnTo>
                    <a:cubicBezTo>
                      <a:pt x="43487" y="25210"/>
                      <a:pt x="43991" y="19034"/>
                      <a:pt x="39831" y="1714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5021625" y="1475675"/>
                <a:ext cx="1632325" cy="1629200"/>
              </a:xfrm>
              <a:custGeom>
                <a:avLst/>
                <a:gdLst/>
                <a:ahLst/>
                <a:cxnLst/>
                <a:rect l="l" t="t" r="r" b="b"/>
                <a:pathLst>
                  <a:path w="65293" h="65168" fill="none" extrusionOk="0">
                    <a:moveTo>
                      <a:pt x="53697" y="11597"/>
                    </a:moveTo>
                    <a:cubicBezTo>
                      <a:pt x="65293" y="23193"/>
                      <a:pt x="65293" y="41974"/>
                      <a:pt x="53697" y="53571"/>
                    </a:cubicBezTo>
                    <a:cubicBezTo>
                      <a:pt x="42100" y="65167"/>
                      <a:pt x="23193" y="65167"/>
                      <a:pt x="11597" y="53571"/>
                    </a:cubicBezTo>
                    <a:cubicBezTo>
                      <a:pt x="0" y="41974"/>
                      <a:pt x="0" y="23193"/>
                      <a:pt x="11597" y="11597"/>
                    </a:cubicBezTo>
                    <a:cubicBezTo>
                      <a:pt x="23193" y="1"/>
                      <a:pt x="42100" y="1"/>
                      <a:pt x="53697" y="1159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 flipH="1">
                <a:off x="5511874" y="1995625"/>
                <a:ext cx="510525" cy="589300"/>
              </a:xfrm>
              <a:custGeom>
                <a:avLst/>
                <a:gdLst/>
                <a:ahLst/>
                <a:cxnLst/>
                <a:rect l="l" t="t" r="r" b="b"/>
                <a:pathLst>
                  <a:path w="20421" h="23572" fill="none" extrusionOk="0">
                    <a:moveTo>
                      <a:pt x="20421" y="11723"/>
                    </a:moveTo>
                    <a:lnTo>
                      <a:pt x="1" y="1"/>
                    </a:lnTo>
                    <a:lnTo>
                      <a:pt x="1" y="2357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2141425" y="3167875"/>
                <a:ext cx="1188025" cy="327750"/>
              </a:xfrm>
              <a:custGeom>
                <a:avLst/>
                <a:gdLst/>
                <a:ahLst/>
                <a:cxnLst/>
                <a:rect l="l" t="t" r="r" b="b"/>
                <a:pathLst>
                  <a:path w="47521" h="13110" extrusionOk="0">
                    <a:moveTo>
                      <a:pt x="6555" y="0"/>
                    </a:moveTo>
                    <a:cubicBezTo>
                      <a:pt x="2900" y="0"/>
                      <a:pt x="1" y="2899"/>
                      <a:pt x="1" y="6555"/>
                    </a:cubicBezTo>
                    <a:cubicBezTo>
                      <a:pt x="1" y="10084"/>
                      <a:pt x="2900" y="13109"/>
                      <a:pt x="6555" y="13109"/>
                    </a:cubicBezTo>
                    <a:lnTo>
                      <a:pt x="40966" y="13109"/>
                    </a:lnTo>
                    <a:cubicBezTo>
                      <a:pt x="44496" y="13109"/>
                      <a:pt x="47521" y="10084"/>
                      <a:pt x="47521" y="6555"/>
                    </a:cubicBezTo>
                    <a:cubicBezTo>
                      <a:pt x="47521" y="2899"/>
                      <a:pt x="44496" y="0"/>
                      <a:pt x="40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3395600" y="3167875"/>
                <a:ext cx="1188025" cy="327750"/>
              </a:xfrm>
              <a:custGeom>
                <a:avLst/>
                <a:gdLst/>
                <a:ahLst/>
                <a:cxnLst/>
                <a:rect l="l" t="t" r="r" b="b"/>
                <a:pathLst>
                  <a:path w="47521" h="13110" extrusionOk="0">
                    <a:moveTo>
                      <a:pt x="6555" y="0"/>
                    </a:moveTo>
                    <a:cubicBezTo>
                      <a:pt x="2900" y="0"/>
                      <a:pt x="1" y="2899"/>
                      <a:pt x="1" y="6555"/>
                    </a:cubicBezTo>
                    <a:cubicBezTo>
                      <a:pt x="1" y="10084"/>
                      <a:pt x="2900" y="13109"/>
                      <a:pt x="6555" y="13109"/>
                    </a:cubicBezTo>
                    <a:lnTo>
                      <a:pt x="40966" y="13109"/>
                    </a:lnTo>
                    <a:cubicBezTo>
                      <a:pt x="44622" y="13109"/>
                      <a:pt x="47521" y="10084"/>
                      <a:pt x="47521" y="6555"/>
                    </a:cubicBezTo>
                    <a:cubicBezTo>
                      <a:pt x="47521" y="2899"/>
                      <a:pt x="44622" y="0"/>
                      <a:pt x="40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266475" y="1078625"/>
                <a:ext cx="822475" cy="1329825"/>
              </a:xfrm>
              <a:custGeom>
                <a:avLst/>
                <a:gdLst/>
                <a:ahLst/>
                <a:cxnLst/>
                <a:rect l="l" t="t" r="r" b="b"/>
                <a:pathLst>
                  <a:path w="32899" h="53193" fill="none" extrusionOk="0">
                    <a:moveTo>
                      <a:pt x="16513" y="53193"/>
                    </a:moveTo>
                    <a:lnTo>
                      <a:pt x="16513" y="53193"/>
                    </a:lnTo>
                    <a:cubicBezTo>
                      <a:pt x="7437" y="53193"/>
                      <a:pt x="0" y="45756"/>
                      <a:pt x="0" y="36681"/>
                    </a:cubicBezTo>
                    <a:lnTo>
                      <a:pt x="0" y="16513"/>
                    </a:lnTo>
                    <a:cubicBezTo>
                      <a:pt x="0" y="7438"/>
                      <a:pt x="7437" y="1"/>
                      <a:pt x="16513" y="127"/>
                    </a:cubicBezTo>
                    <a:lnTo>
                      <a:pt x="16513" y="127"/>
                    </a:lnTo>
                    <a:cubicBezTo>
                      <a:pt x="25588" y="127"/>
                      <a:pt x="32899" y="7438"/>
                      <a:pt x="32899" y="16513"/>
                    </a:cubicBezTo>
                    <a:lnTo>
                      <a:pt x="32899" y="36681"/>
                    </a:lnTo>
                    <a:cubicBezTo>
                      <a:pt x="32899" y="45756"/>
                      <a:pt x="25588" y="53193"/>
                      <a:pt x="16513" y="53193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0"/>
              <p:cNvSpPr/>
              <p:nvPr/>
            </p:nvSpPr>
            <p:spPr>
              <a:xfrm>
                <a:off x="266475" y="1516650"/>
                <a:ext cx="822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899" h="1" fill="none" extrusionOk="0">
                    <a:moveTo>
                      <a:pt x="0" y="0"/>
                    </a:moveTo>
                    <a:lnTo>
                      <a:pt x="32899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0"/>
              <p:cNvSpPr/>
              <p:nvPr/>
            </p:nvSpPr>
            <p:spPr>
              <a:xfrm>
                <a:off x="679275" y="1081775"/>
                <a:ext cx="25" cy="431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70" fill="none" extrusionOk="0">
                    <a:moveTo>
                      <a:pt x="1" y="1"/>
                    </a:moveTo>
                    <a:lnTo>
                      <a:pt x="1" y="17269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654075" y="2408425"/>
                <a:ext cx="3252050" cy="1878150"/>
              </a:xfrm>
              <a:custGeom>
                <a:avLst/>
                <a:gdLst/>
                <a:ahLst/>
                <a:cxnLst/>
                <a:rect l="l" t="t" r="r" b="b"/>
                <a:pathLst>
                  <a:path w="130082" h="75126" fill="none" extrusionOk="0">
                    <a:moveTo>
                      <a:pt x="0" y="1"/>
                    </a:moveTo>
                    <a:lnTo>
                      <a:pt x="0" y="43739"/>
                    </a:lnTo>
                    <a:cubicBezTo>
                      <a:pt x="0" y="47016"/>
                      <a:pt x="2521" y="49663"/>
                      <a:pt x="5798" y="49663"/>
                    </a:cubicBezTo>
                    <a:lnTo>
                      <a:pt x="5798" y="49663"/>
                    </a:lnTo>
                    <a:cubicBezTo>
                      <a:pt x="9076" y="49663"/>
                      <a:pt x="11723" y="52310"/>
                      <a:pt x="11723" y="55462"/>
                    </a:cubicBezTo>
                    <a:lnTo>
                      <a:pt x="11723" y="69201"/>
                    </a:lnTo>
                    <a:cubicBezTo>
                      <a:pt x="11723" y="72478"/>
                      <a:pt x="14370" y="75125"/>
                      <a:pt x="17647" y="75125"/>
                    </a:cubicBezTo>
                    <a:lnTo>
                      <a:pt x="130081" y="75125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1260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" name="Google Shape;188;p30"/>
            <p:cNvSpPr/>
            <p:nvPr/>
          </p:nvSpPr>
          <p:spPr>
            <a:xfrm flipH="1">
              <a:off x="1145474" y="4329419"/>
              <a:ext cx="1270334" cy="10267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30">
            <a:hlinkClick r:id="rId3" action="ppaction://hlinksldjump"/>
          </p:cNvPr>
          <p:cNvSpPr txBox="1"/>
          <p:nvPr/>
        </p:nvSpPr>
        <p:spPr>
          <a:xfrm>
            <a:off x="6228184" y="3939902"/>
            <a:ext cx="2282100" cy="52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НТУ “ХПІ”</a:t>
            </a:r>
            <a:endParaRPr sz="3000" dirty="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"/>
          <p:cNvSpPr txBox="1">
            <a:spLocks noGrp="1"/>
          </p:cNvSpPr>
          <p:nvPr>
            <p:ph type="title"/>
          </p:nvPr>
        </p:nvSpPr>
        <p:spPr>
          <a:xfrm>
            <a:off x="1619672" y="1710253"/>
            <a:ext cx="6264696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Наукові здобутки</a:t>
            </a:r>
            <a:endParaRPr dirty="0"/>
          </a:p>
        </p:txBody>
      </p:sp>
      <p:sp>
        <p:nvSpPr>
          <p:cNvPr id="427" name="Google Shape;427;p42"/>
          <p:cNvSpPr txBox="1">
            <a:spLocks noGrp="1"/>
          </p:cNvSpPr>
          <p:nvPr>
            <p:ph type="title" idx="2"/>
          </p:nvPr>
        </p:nvSpPr>
        <p:spPr>
          <a:xfrm>
            <a:off x="2634925" y="532738"/>
            <a:ext cx="3874200" cy="14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 </a:t>
            </a:r>
            <a:endParaRPr/>
          </a:p>
        </p:txBody>
      </p:sp>
      <p:sp>
        <p:nvSpPr>
          <p:cNvPr id="428" name="Google Shape;428;p42"/>
          <p:cNvSpPr txBox="1">
            <a:spLocks noGrp="1"/>
          </p:cNvSpPr>
          <p:nvPr>
            <p:ph type="subTitle" idx="1"/>
          </p:nvPr>
        </p:nvSpPr>
        <p:spPr>
          <a:xfrm>
            <a:off x="2222200" y="2986690"/>
            <a:ext cx="46995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Ми створюємо методики</a:t>
            </a:r>
            <a:endParaRPr dirty="0"/>
          </a:p>
        </p:txBody>
      </p:sp>
      <p:sp>
        <p:nvSpPr>
          <p:cNvPr id="429" name="Google Shape;429;p42"/>
          <p:cNvSpPr txBox="1">
            <a:spLocks noGrp="1"/>
          </p:cNvSpPr>
          <p:nvPr>
            <p:ph type="subTitle" idx="3"/>
          </p:nvPr>
        </p:nvSpPr>
        <p:spPr>
          <a:xfrm>
            <a:off x="2635007" y="2541865"/>
            <a:ext cx="38739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0" name="Google Shape;430;p42"/>
          <p:cNvSpPr/>
          <p:nvPr/>
        </p:nvSpPr>
        <p:spPr>
          <a:xfrm>
            <a:off x="-486803" y="-343225"/>
            <a:ext cx="2709000" cy="2709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2"/>
          <p:cNvSpPr/>
          <p:nvPr/>
        </p:nvSpPr>
        <p:spPr>
          <a:xfrm>
            <a:off x="7951401" y="1895000"/>
            <a:ext cx="2709000" cy="2709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42"/>
          <p:cNvGrpSpPr/>
          <p:nvPr/>
        </p:nvGrpSpPr>
        <p:grpSpPr>
          <a:xfrm>
            <a:off x="1402300" y="1546900"/>
            <a:ext cx="718900" cy="1085700"/>
            <a:chOff x="248275" y="3381125"/>
            <a:chExt cx="718900" cy="1085700"/>
          </a:xfrm>
        </p:grpSpPr>
        <p:sp>
          <p:nvSpPr>
            <p:cNvPr id="433" name="Google Shape;433;p42"/>
            <p:cNvSpPr/>
            <p:nvPr/>
          </p:nvSpPr>
          <p:spPr>
            <a:xfrm>
              <a:off x="248275" y="3381125"/>
              <a:ext cx="718900" cy="1085700"/>
            </a:xfrm>
            <a:custGeom>
              <a:avLst/>
              <a:gdLst/>
              <a:ahLst/>
              <a:cxnLst/>
              <a:rect l="l" t="t" r="r" b="b"/>
              <a:pathLst>
                <a:path w="28756" h="43428" fill="none" extrusionOk="0">
                  <a:moveTo>
                    <a:pt x="28756" y="9932"/>
                  </a:moveTo>
                  <a:lnTo>
                    <a:pt x="28756" y="1"/>
                  </a:lnTo>
                  <a:lnTo>
                    <a:pt x="0" y="1"/>
                  </a:lnTo>
                  <a:lnTo>
                    <a:pt x="0" y="9345"/>
                  </a:lnTo>
                  <a:cubicBezTo>
                    <a:pt x="1355" y="11918"/>
                    <a:pt x="2257" y="16523"/>
                    <a:pt x="2257" y="21714"/>
                  </a:cubicBezTo>
                  <a:cubicBezTo>
                    <a:pt x="2257" y="26951"/>
                    <a:pt x="1400" y="31510"/>
                    <a:pt x="0" y="34083"/>
                  </a:cubicBezTo>
                  <a:lnTo>
                    <a:pt x="0" y="43428"/>
                  </a:lnTo>
                  <a:lnTo>
                    <a:pt x="28756" y="43428"/>
                  </a:lnTo>
                  <a:lnTo>
                    <a:pt x="28756" y="33496"/>
                  </a:lnTo>
                  <a:cubicBezTo>
                    <a:pt x="27582" y="30878"/>
                    <a:pt x="26770" y="26590"/>
                    <a:pt x="26770" y="21714"/>
                  </a:cubicBezTo>
                  <a:cubicBezTo>
                    <a:pt x="26770" y="16884"/>
                    <a:pt x="27582" y="12596"/>
                    <a:pt x="28756" y="9932"/>
                  </a:cubicBezTo>
                  <a:close/>
                  <a:moveTo>
                    <a:pt x="7990" y="29930"/>
                  </a:moveTo>
                  <a:lnTo>
                    <a:pt x="7990" y="1"/>
                  </a:lnTo>
                  <a:lnTo>
                    <a:pt x="20766" y="1"/>
                  </a:lnTo>
                  <a:lnTo>
                    <a:pt x="20766" y="29930"/>
                  </a:lnTo>
                  <a:cubicBezTo>
                    <a:pt x="20766" y="33451"/>
                    <a:pt x="17922" y="36295"/>
                    <a:pt x="14401" y="36295"/>
                  </a:cubicBezTo>
                  <a:lnTo>
                    <a:pt x="14401" y="36295"/>
                  </a:lnTo>
                  <a:cubicBezTo>
                    <a:pt x="10880" y="36295"/>
                    <a:pt x="7990" y="33451"/>
                    <a:pt x="7990" y="2993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448025" y="3381125"/>
              <a:ext cx="58700" cy="871275"/>
            </a:xfrm>
            <a:custGeom>
              <a:avLst/>
              <a:gdLst/>
              <a:ahLst/>
              <a:cxnLst/>
              <a:rect l="l" t="t" r="r" b="b"/>
              <a:pathLst>
                <a:path w="2348" h="34851" fill="none" extrusionOk="0">
                  <a:moveTo>
                    <a:pt x="2348" y="1"/>
                  </a:moveTo>
                  <a:lnTo>
                    <a:pt x="0" y="1"/>
                  </a:lnTo>
                  <a:lnTo>
                    <a:pt x="0" y="29930"/>
                  </a:lnTo>
                  <a:cubicBezTo>
                    <a:pt x="0" y="31826"/>
                    <a:pt x="858" y="33632"/>
                    <a:pt x="2348" y="3485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608275" y="3381125"/>
              <a:ext cx="159150" cy="907400"/>
            </a:xfrm>
            <a:custGeom>
              <a:avLst/>
              <a:gdLst/>
              <a:ahLst/>
              <a:cxnLst/>
              <a:rect l="l" t="t" r="r" b="b"/>
              <a:pathLst>
                <a:path w="6366" h="36296" fill="none" extrusionOk="0">
                  <a:moveTo>
                    <a:pt x="6366" y="29930"/>
                  </a:moveTo>
                  <a:lnTo>
                    <a:pt x="6366" y="1"/>
                  </a:lnTo>
                  <a:lnTo>
                    <a:pt x="1" y="1"/>
                  </a:lnTo>
                  <a:lnTo>
                    <a:pt x="1" y="36295"/>
                  </a:lnTo>
                  <a:cubicBezTo>
                    <a:pt x="3522" y="36295"/>
                    <a:pt x="6366" y="33451"/>
                    <a:pt x="6366" y="2993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506700" y="3381125"/>
              <a:ext cx="101600" cy="907400"/>
            </a:xfrm>
            <a:custGeom>
              <a:avLst/>
              <a:gdLst/>
              <a:ahLst/>
              <a:cxnLst/>
              <a:rect l="l" t="t" r="r" b="b"/>
              <a:pathLst>
                <a:path w="4064" h="36296" fill="none" extrusionOk="0">
                  <a:moveTo>
                    <a:pt x="4064" y="36295"/>
                  </a:moveTo>
                  <a:lnTo>
                    <a:pt x="4064" y="1"/>
                  </a:lnTo>
                  <a:lnTo>
                    <a:pt x="1" y="1"/>
                  </a:lnTo>
                  <a:lnTo>
                    <a:pt x="1" y="34851"/>
                  </a:lnTo>
                  <a:cubicBezTo>
                    <a:pt x="1129" y="35799"/>
                    <a:pt x="2574" y="36295"/>
                    <a:pt x="4064" y="36295"/>
                  </a:cubicBezTo>
                  <a:close/>
                  <a:moveTo>
                    <a:pt x="1716" y="15710"/>
                  </a:moveTo>
                  <a:cubicBezTo>
                    <a:pt x="2755" y="15710"/>
                    <a:pt x="3251" y="16974"/>
                    <a:pt x="2529" y="17697"/>
                  </a:cubicBezTo>
                  <a:cubicBezTo>
                    <a:pt x="1761" y="18419"/>
                    <a:pt x="543" y="17877"/>
                    <a:pt x="543" y="16839"/>
                  </a:cubicBezTo>
                  <a:cubicBezTo>
                    <a:pt x="543" y="16207"/>
                    <a:pt x="1084" y="15665"/>
                    <a:pt x="1716" y="1571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520250" y="3763725"/>
              <a:ext cx="67750" cy="67725"/>
            </a:xfrm>
            <a:custGeom>
              <a:avLst/>
              <a:gdLst/>
              <a:ahLst/>
              <a:cxnLst/>
              <a:rect l="l" t="t" r="r" b="b"/>
              <a:pathLst>
                <a:path w="2710" h="2709" fill="none" extrusionOk="0">
                  <a:moveTo>
                    <a:pt x="1174" y="2709"/>
                  </a:moveTo>
                  <a:cubicBezTo>
                    <a:pt x="2213" y="2709"/>
                    <a:pt x="2709" y="1445"/>
                    <a:pt x="1987" y="722"/>
                  </a:cubicBezTo>
                  <a:cubicBezTo>
                    <a:pt x="1219" y="0"/>
                    <a:pt x="1" y="542"/>
                    <a:pt x="1" y="1535"/>
                  </a:cubicBezTo>
                  <a:cubicBezTo>
                    <a:pt x="1" y="2212"/>
                    <a:pt x="542" y="2709"/>
                    <a:pt x="1174" y="270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42"/>
          <p:cNvSpPr/>
          <p:nvPr/>
        </p:nvSpPr>
        <p:spPr>
          <a:xfrm>
            <a:off x="7893150" y="1750900"/>
            <a:ext cx="537489" cy="1343746"/>
          </a:xfrm>
          <a:custGeom>
            <a:avLst/>
            <a:gdLst/>
            <a:ahLst/>
            <a:cxnLst/>
            <a:rect l="l" t="t" r="r" b="b"/>
            <a:pathLst>
              <a:path w="11361" h="28403" fill="none" extrusionOk="0">
                <a:moveTo>
                  <a:pt x="0" y="5334"/>
                </a:moveTo>
                <a:lnTo>
                  <a:pt x="0" y="22115"/>
                </a:lnTo>
                <a:lnTo>
                  <a:pt x="1214" y="22115"/>
                </a:lnTo>
                <a:lnTo>
                  <a:pt x="1214" y="5334"/>
                </a:lnTo>
                <a:cubicBezTo>
                  <a:pt x="1214" y="2863"/>
                  <a:pt x="3209" y="868"/>
                  <a:pt x="5680" y="868"/>
                </a:cubicBezTo>
                <a:cubicBezTo>
                  <a:pt x="8152" y="868"/>
                  <a:pt x="10147" y="2863"/>
                  <a:pt x="10147" y="5334"/>
                </a:cubicBezTo>
                <a:lnTo>
                  <a:pt x="10147" y="23849"/>
                </a:lnTo>
                <a:cubicBezTo>
                  <a:pt x="10147" y="25692"/>
                  <a:pt x="8651" y="27188"/>
                  <a:pt x="6808" y="27188"/>
                </a:cubicBezTo>
                <a:cubicBezTo>
                  <a:pt x="4965" y="27188"/>
                  <a:pt x="3469" y="25692"/>
                  <a:pt x="3469" y="23849"/>
                </a:cubicBezTo>
                <a:lnTo>
                  <a:pt x="3512" y="6288"/>
                </a:lnTo>
                <a:cubicBezTo>
                  <a:pt x="3512" y="4987"/>
                  <a:pt x="4596" y="3903"/>
                  <a:pt x="5897" y="3903"/>
                </a:cubicBezTo>
                <a:cubicBezTo>
                  <a:pt x="7220" y="3903"/>
                  <a:pt x="8304" y="4987"/>
                  <a:pt x="8304" y="6288"/>
                </a:cubicBezTo>
                <a:lnTo>
                  <a:pt x="8304" y="16196"/>
                </a:lnTo>
                <a:lnTo>
                  <a:pt x="9518" y="16196"/>
                </a:lnTo>
                <a:lnTo>
                  <a:pt x="9518" y="6288"/>
                </a:lnTo>
                <a:cubicBezTo>
                  <a:pt x="9496" y="4315"/>
                  <a:pt x="7892" y="2689"/>
                  <a:pt x="5897" y="2689"/>
                </a:cubicBezTo>
                <a:cubicBezTo>
                  <a:pt x="3924" y="2689"/>
                  <a:pt x="2298" y="4315"/>
                  <a:pt x="2298" y="6288"/>
                </a:cubicBezTo>
                <a:lnTo>
                  <a:pt x="2255" y="23849"/>
                </a:lnTo>
                <a:cubicBezTo>
                  <a:pt x="2255" y="26364"/>
                  <a:pt x="4293" y="28402"/>
                  <a:pt x="6808" y="28402"/>
                </a:cubicBezTo>
                <a:cubicBezTo>
                  <a:pt x="9323" y="28402"/>
                  <a:pt x="11361" y="26364"/>
                  <a:pt x="11361" y="23849"/>
                </a:cubicBezTo>
                <a:lnTo>
                  <a:pt x="11361" y="5334"/>
                </a:lnTo>
                <a:cubicBezTo>
                  <a:pt x="11187" y="2342"/>
                  <a:pt x="8694" y="1"/>
                  <a:pt x="5680" y="1"/>
                </a:cubicBezTo>
                <a:cubicBezTo>
                  <a:pt x="2688" y="1"/>
                  <a:pt x="195" y="2342"/>
                  <a:pt x="0" y="5334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miter lim="2168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2"/>
          <p:cNvSpPr/>
          <p:nvPr/>
        </p:nvSpPr>
        <p:spPr>
          <a:xfrm>
            <a:off x="7174350" y="242125"/>
            <a:ext cx="718800" cy="7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2"/>
          <p:cNvSpPr/>
          <p:nvPr/>
        </p:nvSpPr>
        <p:spPr>
          <a:xfrm>
            <a:off x="650600" y="3565700"/>
            <a:ext cx="537600" cy="53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2"/>
          <p:cNvSpPr/>
          <p:nvPr/>
        </p:nvSpPr>
        <p:spPr>
          <a:xfrm>
            <a:off x="4065075" y="60275"/>
            <a:ext cx="429900" cy="42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2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43" name="Google Shape;443;p42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2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2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Scopus articles</a:t>
            </a:r>
            <a:endParaRPr dirty="0"/>
          </a:p>
        </p:txBody>
      </p:sp>
      <p:sp>
        <p:nvSpPr>
          <p:cNvPr id="456" name="Google Shape;456;p43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57" name="Google Shape;457;p43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3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3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699542"/>
            <a:ext cx="27266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lat Screen 39 Inches Smart HD Color LCD LED Plasma TV - China TV and  Televisions price | Made-in-China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1419622"/>
            <a:ext cx="3333750" cy="2209801"/>
          </a:xfrm>
          <a:prstGeom prst="rect">
            <a:avLst/>
          </a:prstGeom>
          <a:noFill/>
        </p:spPr>
      </p:pic>
      <p:sp>
        <p:nvSpPr>
          <p:cNvPr id="16" name="Стрелка вправо 15"/>
          <p:cNvSpPr/>
          <p:nvPr/>
        </p:nvSpPr>
        <p:spPr>
          <a:xfrm>
            <a:off x="4283968" y="2427734"/>
            <a:ext cx="936104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Scopus articles</a:t>
            </a:r>
            <a:endParaRPr dirty="0"/>
          </a:p>
        </p:txBody>
      </p:sp>
      <p:sp>
        <p:nvSpPr>
          <p:cNvPr id="476" name="Google Shape;476;p44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77" name="Google Shape;477;p44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4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4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31590"/>
            <a:ext cx="3708845" cy="293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право 17"/>
          <p:cNvSpPr/>
          <p:nvPr/>
        </p:nvSpPr>
        <p:spPr>
          <a:xfrm>
            <a:off x="4572000" y="2355726"/>
            <a:ext cx="1008112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067" name="AutoShape 3" descr="Определение SMARTPHONE в кембриджском словаре английского язы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1275606"/>
            <a:ext cx="2088232" cy="22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6"/>
          <p:cNvSpPr txBox="1">
            <a:spLocks noGrp="1"/>
          </p:cNvSpPr>
          <p:nvPr>
            <p:ph type="title"/>
          </p:nvPr>
        </p:nvSpPr>
        <p:spPr>
          <a:xfrm>
            <a:off x="4143974" y="3079988"/>
            <a:ext cx="4460473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err="1"/>
              <a:t>Мультимедіа</a:t>
            </a:r>
            <a:endParaRPr dirty="0"/>
          </a:p>
        </p:txBody>
      </p:sp>
      <p:sp>
        <p:nvSpPr>
          <p:cNvPr id="501" name="Google Shape;501;p46"/>
          <p:cNvSpPr txBox="1">
            <a:spLocks noGrp="1"/>
          </p:cNvSpPr>
          <p:nvPr>
            <p:ph type="title" idx="2"/>
          </p:nvPr>
        </p:nvSpPr>
        <p:spPr>
          <a:xfrm>
            <a:off x="4143875" y="2054175"/>
            <a:ext cx="3874200" cy="11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02" name="Google Shape;502;p46"/>
          <p:cNvSpPr txBox="1">
            <a:spLocks noGrp="1"/>
          </p:cNvSpPr>
          <p:nvPr>
            <p:ph type="subTitle" idx="1"/>
          </p:nvPr>
        </p:nvSpPr>
        <p:spPr>
          <a:xfrm>
            <a:off x="3731150" y="1245375"/>
            <a:ext cx="46995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err="1"/>
              <a:t>Інтерактів</a:t>
            </a:r>
            <a:r>
              <a:rPr lang="uk-UA" dirty="0"/>
              <a:t> у дії</a:t>
            </a:r>
            <a:endParaRPr dirty="0"/>
          </a:p>
        </p:txBody>
      </p:sp>
      <p:sp>
        <p:nvSpPr>
          <p:cNvPr id="503" name="Google Shape;503;p46"/>
          <p:cNvSpPr txBox="1">
            <a:spLocks noGrp="1"/>
          </p:cNvSpPr>
          <p:nvPr>
            <p:ph type="subTitle" idx="3"/>
          </p:nvPr>
        </p:nvSpPr>
        <p:spPr>
          <a:xfrm>
            <a:off x="4143957" y="800550"/>
            <a:ext cx="38739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4" name="Google Shape;504;p46"/>
          <p:cNvSpPr/>
          <p:nvPr/>
        </p:nvSpPr>
        <p:spPr>
          <a:xfrm>
            <a:off x="0" y="0"/>
            <a:ext cx="1824000" cy="3041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46"/>
          <p:cNvGrpSpPr/>
          <p:nvPr/>
        </p:nvGrpSpPr>
        <p:grpSpPr>
          <a:xfrm>
            <a:off x="429521" y="2472936"/>
            <a:ext cx="2876836" cy="1278245"/>
            <a:chOff x="-469256" y="-169262"/>
            <a:chExt cx="5076470" cy="2255594"/>
          </a:xfrm>
        </p:grpSpPr>
        <p:grpSp>
          <p:nvGrpSpPr>
            <p:cNvPr id="506" name="Google Shape;506;p46"/>
            <p:cNvGrpSpPr/>
            <p:nvPr/>
          </p:nvGrpSpPr>
          <p:grpSpPr>
            <a:xfrm>
              <a:off x="-469256" y="-169262"/>
              <a:ext cx="5076470" cy="2255594"/>
              <a:chOff x="203450" y="498031"/>
              <a:chExt cx="7206800" cy="3202150"/>
            </a:xfrm>
          </p:grpSpPr>
          <p:sp>
            <p:nvSpPr>
              <p:cNvPr id="507" name="Google Shape;507;p46"/>
              <p:cNvSpPr/>
              <p:nvPr/>
            </p:nvSpPr>
            <p:spPr>
              <a:xfrm>
                <a:off x="1054275" y="1922581"/>
                <a:ext cx="6107025" cy="1622875"/>
              </a:xfrm>
              <a:custGeom>
                <a:avLst/>
                <a:gdLst/>
                <a:ahLst/>
                <a:cxnLst/>
                <a:rect l="l" t="t" r="r" b="b"/>
                <a:pathLst>
                  <a:path w="244281" h="64915" extrusionOk="0">
                    <a:moveTo>
                      <a:pt x="212517" y="1513"/>
                    </a:moveTo>
                    <a:cubicBezTo>
                      <a:pt x="229659" y="1513"/>
                      <a:pt x="243524" y="15378"/>
                      <a:pt x="243524" y="32521"/>
                    </a:cubicBezTo>
                    <a:cubicBezTo>
                      <a:pt x="243524" y="49537"/>
                      <a:pt x="229659" y="63402"/>
                      <a:pt x="212517" y="63402"/>
                    </a:cubicBezTo>
                    <a:lnTo>
                      <a:pt x="2647" y="63402"/>
                    </a:lnTo>
                    <a:cubicBezTo>
                      <a:pt x="13235" y="36806"/>
                      <a:pt x="13361" y="15882"/>
                      <a:pt x="3152" y="1513"/>
                    </a:cubicBezTo>
                    <a:close/>
                    <a:moveTo>
                      <a:pt x="0" y="0"/>
                    </a:moveTo>
                    <a:lnTo>
                      <a:pt x="1009" y="1135"/>
                    </a:lnTo>
                    <a:cubicBezTo>
                      <a:pt x="11849" y="15378"/>
                      <a:pt x="11849" y="36428"/>
                      <a:pt x="883" y="63906"/>
                    </a:cubicBezTo>
                    <a:lnTo>
                      <a:pt x="505" y="64915"/>
                    </a:lnTo>
                    <a:lnTo>
                      <a:pt x="212517" y="64915"/>
                    </a:lnTo>
                    <a:cubicBezTo>
                      <a:pt x="230163" y="64537"/>
                      <a:pt x="244281" y="50167"/>
                      <a:pt x="244281" y="32521"/>
                    </a:cubicBezTo>
                    <a:cubicBezTo>
                      <a:pt x="244281" y="14748"/>
                      <a:pt x="230163" y="378"/>
                      <a:pt x="212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6"/>
              <p:cNvSpPr/>
              <p:nvPr/>
            </p:nvSpPr>
            <p:spPr>
              <a:xfrm>
                <a:off x="1637250" y="2763931"/>
                <a:ext cx="39579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58316" h="1010" extrusionOk="0">
                    <a:moveTo>
                      <a:pt x="79158" y="1"/>
                    </a:moveTo>
                    <a:lnTo>
                      <a:pt x="39579" y="127"/>
                    </a:lnTo>
                    <a:lnTo>
                      <a:pt x="19790" y="253"/>
                    </a:lnTo>
                    <a:lnTo>
                      <a:pt x="0" y="505"/>
                    </a:lnTo>
                    <a:lnTo>
                      <a:pt x="19790" y="757"/>
                    </a:lnTo>
                    <a:lnTo>
                      <a:pt x="39579" y="883"/>
                    </a:lnTo>
                    <a:lnTo>
                      <a:pt x="79158" y="1009"/>
                    </a:lnTo>
                    <a:lnTo>
                      <a:pt x="118737" y="883"/>
                    </a:lnTo>
                    <a:lnTo>
                      <a:pt x="138527" y="757"/>
                    </a:lnTo>
                    <a:lnTo>
                      <a:pt x="158316" y="505"/>
                    </a:lnTo>
                    <a:lnTo>
                      <a:pt x="138527" y="253"/>
                    </a:lnTo>
                    <a:lnTo>
                      <a:pt x="118737" y="127"/>
                    </a:lnTo>
                    <a:lnTo>
                      <a:pt x="7915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6"/>
              <p:cNvSpPr/>
              <p:nvPr/>
            </p:nvSpPr>
            <p:spPr>
              <a:xfrm>
                <a:off x="3584675" y="2559106"/>
                <a:ext cx="27478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09915" h="1136" extrusionOk="0">
                    <a:moveTo>
                      <a:pt x="54957" y="1"/>
                    </a:moveTo>
                    <a:lnTo>
                      <a:pt x="27479" y="253"/>
                    </a:lnTo>
                    <a:lnTo>
                      <a:pt x="13740" y="379"/>
                    </a:lnTo>
                    <a:lnTo>
                      <a:pt x="1" y="631"/>
                    </a:lnTo>
                    <a:lnTo>
                      <a:pt x="13740" y="883"/>
                    </a:lnTo>
                    <a:lnTo>
                      <a:pt x="27479" y="1009"/>
                    </a:lnTo>
                    <a:lnTo>
                      <a:pt x="54957" y="1135"/>
                    </a:lnTo>
                    <a:lnTo>
                      <a:pt x="82436" y="1009"/>
                    </a:lnTo>
                    <a:lnTo>
                      <a:pt x="96175" y="883"/>
                    </a:lnTo>
                    <a:lnTo>
                      <a:pt x="109914" y="631"/>
                    </a:lnTo>
                    <a:lnTo>
                      <a:pt x="96175" y="379"/>
                    </a:lnTo>
                    <a:lnTo>
                      <a:pt x="82436" y="127"/>
                    </a:lnTo>
                    <a:lnTo>
                      <a:pt x="5495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6"/>
              <p:cNvSpPr/>
              <p:nvPr/>
            </p:nvSpPr>
            <p:spPr>
              <a:xfrm>
                <a:off x="3452325" y="2984531"/>
                <a:ext cx="3116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4662" h="1135" extrusionOk="0">
                    <a:moveTo>
                      <a:pt x="62394" y="0"/>
                    </a:moveTo>
                    <a:lnTo>
                      <a:pt x="31260" y="126"/>
                    </a:lnTo>
                    <a:lnTo>
                      <a:pt x="15631" y="252"/>
                    </a:lnTo>
                    <a:lnTo>
                      <a:pt x="1" y="630"/>
                    </a:lnTo>
                    <a:lnTo>
                      <a:pt x="15631" y="883"/>
                    </a:lnTo>
                    <a:lnTo>
                      <a:pt x="31260" y="1009"/>
                    </a:lnTo>
                    <a:lnTo>
                      <a:pt x="62394" y="1135"/>
                    </a:lnTo>
                    <a:lnTo>
                      <a:pt x="93528" y="1009"/>
                    </a:lnTo>
                    <a:lnTo>
                      <a:pt x="109158" y="883"/>
                    </a:lnTo>
                    <a:lnTo>
                      <a:pt x="124662" y="630"/>
                    </a:lnTo>
                    <a:lnTo>
                      <a:pt x="109158" y="252"/>
                    </a:lnTo>
                    <a:lnTo>
                      <a:pt x="93528" y="126"/>
                    </a:lnTo>
                    <a:lnTo>
                      <a:pt x="6239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6"/>
              <p:cNvSpPr/>
              <p:nvPr/>
            </p:nvSpPr>
            <p:spPr>
              <a:xfrm>
                <a:off x="1826325" y="2448831"/>
                <a:ext cx="279512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1805" h="1135" extrusionOk="0">
                    <a:moveTo>
                      <a:pt x="55839" y="0"/>
                    </a:moveTo>
                    <a:lnTo>
                      <a:pt x="27857" y="126"/>
                    </a:lnTo>
                    <a:lnTo>
                      <a:pt x="13991" y="252"/>
                    </a:lnTo>
                    <a:lnTo>
                      <a:pt x="0" y="630"/>
                    </a:lnTo>
                    <a:lnTo>
                      <a:pt x="13991" y="883"/>
                    </a:lnTo>
                    <a:lnTo>
                      <a:pt x="27857" y="1009"/>
                    </a:lnTo>
                    <a:lnTo>
                      <a:pt x="55839" y="1135"/>
                    </a:lnTo>
                    <a:lnTo>
                      <a:pt x="83822" y="1009"/>
                    </a:lnTo>
                    <a:lnTo>
                      <a:pt x="97813" y="883"/>
                    </a:lnTo>
                    <a:lnTo>
                      <a:pt x="111804" y="630"/>
                    </a:lnTo>
                    <a:lnTo>
                      <a:pt x="97813" y="252"/>
                    </a:lnTo>
                    <a:lnTo>
                      <a:pt x="83822" y="126"/>
                    </a:lnTo>
                    <a:lnTo>
                      <a:pt x="558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6"/>
              <p:cNvSpPr/>
              <p:nvPr/>
            </p:nvSpPr>
            <p:spPr>
              <a:xfrm>
                <a:off x="742200" y="1786881"/>
                <a:ext cx="6642850" cy="1894275"/>
              </a:xfrm>
              <a:custGeom>
                <a:avLst/>
                <a:gdLst/>
                <a:ahLst/>
                <a:cxnLst/>
                <a:rect l="l" t="t" r="r" b="b"/>
                <a:pathLst>
                  <a:path w="265714" h="75771" extrusionOk="0">
                    <a:moveTo>
                      <a:pt x="8210" y="0"/>
                    </a:moveTo>
                    <a:cubicBezTo>
                      <a:pt x="40" y="0"/>
                      <a:pt x="1" y="12249"/>
                      <a:pt x="8093" y="12249"/>
                    </a:cubicBezTo>
                    <a:cubicBezTo>
                      <a:pt x="8251" y="12249"/>
                      <a:pt x="8412" y="12244"/>
                      <a:pt x="8576" y="12235"/>
                    </a:cubicBezTo>
                    <a:lnTo>
                      <a:pt x="225000" y="12235"/>
                    </a:lnTo>
                    <a:cubicBezTo>
                      <a:pt x="239243" y="12235"/>
                      <a:pt x="250587" y="23705"/>
                      <a:pt x="250587" y="37949"/>
                    </a:cubicBezTo>
                    <a:cubicBezTo>
                      <a:pt x="250587" y="52066"/>
                      <a:pt x="239243" y="63536"/>
                      <a:pt x="225000" y="63536"/>
                    </a:cubicBezTo>
                    <a:lnTo>
                      <a:pt x="8576" y="63536"/>
                    </a:lnTo>
                    <a:cubicBezTo>
                      <a:pt x="8412" y="63527"/>
                      <a:pt x="8251" y="63522"/>
                      <a:pt x="8093" y="63522"/>
                    </a:cubicBezTo>
                    <a:cubicBezTo>
                      <a:pt x="1" y="63522"/>
                      <a:pt x="40" y="75771"/>
                      <a:pt x="8210" y="75771"/>
                    </a:cubicBezTo>
                    <a:cubicBezTo>
                      <a:pt x="8330" y="75771"/>
                      <a:pt x="8452" y="75768"/>
                      <a:pt x="8576" y="75763"/>
                    </a:cubicBezTo>
                    <a:lnTo>
                      <a:pt x="225000" y="75763"/>
                    </a:lnTo>
                    <a:cubicBezTo>
                      <a:pt x="242898" y="75763"/>
                      <a:pt x="258402" y="63158"/>
                      <a:pt x="262058" y="45637"/>
                    </a:cubicBezTo>
                    <a:cubicBezTo>
                      <a:pt x="265713" y="28117"/>
                      <a:pt x="256512" y="10470"/>
                      <a:pt x="240125" y="3286"/>
                    </a:cubicBezTo>
                    <a:lnTo>
                      <a:pt x="240125" y="3159"/>
                    </a:lnTo>
                    <a:cubicBezTo>
                      <a:pt x="235336" y="1143"/>
                      <a:pt x="230294" y="8"/>
                      <a:pt x="225000" y="8"/>
                    </a:cubicBezTo>
                    <a:lnTo>
                      <a:pt x="8576" y="8"/>
                    </a:lnTo>
                    <a:cubicBezTo>
                      <a:pt x="8452" y="3"/>
                      <a:pt x="8330" y="0"/>
                      <a:pt x="8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6"/>
              <p:cNvSpPr/>
              <p:nvPr/>
            </p:nvSpPr>
            <p:spPr>
              <a:xfrm>
                <a:off x="717950" y="1768181"/>
                <a:ext cx="6692300" cy="1932000"/>
              </a:xfrm>
              <a:custGeom>
                <a:avLst/>
                <a:gdLst/>
                <a:ahLst/>
                <a:cxnLst/>
                <a:rect l="l" t="t" r="r" b="b"/>
                <a:pathLst>
                  <a:path w="267692" h="77280" extrusionOk="0">
                    <a:moveTo>
                      <a:pt x="225970" y="1513"/>
                    </a:moveTo>
                    <a:cubicBezTo>
                      <a:pt x="231012" y="1513"/>
                      <a:pt x="236053" y="2521"/>
                      <a:pt x="240843" y="4664"/>
                    </a:cubicBezTo>
                    <a:cubicBezTo>
                      <a:pt x="256851" y="11596"/>
                      <a:pt x="265801" y="28991"/>
                      <a:pt x="262271" y="46133"/>
                    </a:cubicBezTo>
                    <a:cubicBezTo>
                      <a:pt x="258742" y="63402"/>
                      <a:pt x="243616" y="75754"/>
                      <a:pt x="225970" y="75754"/>
                    </a:cubicBezTo>
                    <a:lnTo>
                      <a:pt x="9546" y="75754"/>
                    </a:lnTo>
                    <a:cubicBezTo>
                      <a:pt x="2361" y="75754"/>
                      <a:pt x="2361" y="65040"/>
                      <a:pt x="9546" y="65040"/>
                    </a:cubicBezTo>
                    <a:lnTo>
                      <a:pt x="225970" y="64914"/>
                    </a:lnTo>
                    <a:cubicBezTo>
                      <a:pt x="240591" y="64914"/>
                      <a:pt x="252314" y="53192"/>
                      <a:pt x="252314" y="38570"/>
                    </a:cubicBezTo>
                    <a:cubicBezTo>
                      <a:pt x="252314" y="24075"/>
                      <a:pt x="240591" y="12227"/>
                      <a:pt x="225970" y="12227"/>
                    </a:cubicBezTo>
                    <a:lnTo>
                      <a:pt x="9546" y="12227"/>
                    </a:lnTo>
                    <a:cubicBezTo>
                      <a:pt x="2361" y="12227"/>
                      <a:pt x="2361" y="1513"/>
                      <a:pt x="9546" y="1513"/>
                    </a:cubicBezTo>
                    <a:close/>
                    <a:moveTo>
                      <a:pt x="9546" y="0"/>
                    </a:moveTo>
                    <a:cubicBezTo>
                      <a:pt x="7025" y="0"/>
                      <a:pt x="4630" y="1387"/>
                      <a:pt x="3496" y="3529"/>
                    </a:cubicBezTo>
                    <a:cubicBezTo>
                      <a:pt x="2865" y="4664"/>
                      <a:pt x="2613" y="5798"/>
                      <a:pt x="2613" y="6933"/>
                    </a:cubicBezTo>
                    <a:cubicBezTo>
                      <a:pt x="2613" y="10714"/>
                      <a:pt x="5638" y="13739"/>
                      <a:pt x="9546" y="13739"/>
                    </a:cubicBezTo>
                    <a:lnTo>
                      <a:pt x="225970" y="13739"/>
                    </a:lnTo>
                    <a:cubicBezTo>
                      <a:pt x="239457" y="14117"/>
                      <a:pt x="250297" y="25209"/>
                      <a:pt x="250297" y="38697"/>
                    </a:cubicBezTo>
                    <a:cubicBezTo>
                      <a:pt x="250297" y="52184"/>
                      <a:pt x="239457" y="63150"/>
                      <a:pt x="225970" y="63528"/>
                    </a:cubicBezTo>
                    <a:lnTo>
                      <a:pt x="9546" y="63528"/>
                    </a:lnTo>
                    <a:cubicBezTo>
                      <a:pt x="9383" y="63519"/>
                      <a:pt x="9222" y="63515"/>
                      <a:pt x="9065" y="63515"/>
                    </a:cubicBezTo>
                    <a:cubicBezTo>
                      <a:pt x="1" y="63515"/>
                      <a:pt x="1" y="77280"/>
                      <a:pt x="9065" y="77280"/>
                    </a:cubicBezTo>
                    <a:cubicBezTo>
                      <a:pt x="9222" y="77280"/>
                      <a:pt x="9383" y="77275"/>
                      <a:pt x="9546" y="77267"/>
                    </a:cubicBezTo>
                    <a:lnTo>
                      <a:pt x="225970" y="77267"/>
                    </a:lnTo>
                    <a:cubicBezTo>
                      <a:pt x="244373" y="77267"/>
                      <a:pt x="260255" y="64410"/>
                      <a:pt x="263910" y="46511"/>
                    </a:cubicBezTo>
                    <a:cubicBezTo>
                      <a:pt x="267691" y="28613"/>
                      <a:pt x="258238" y="10462"/>
                      <a:pt x="241474" y="3151"/>
                    </a:cubicBezTo>
                    <a:cubicBezTo>
                      <a:pt x="236558" y="1134"/>
                      <a:pt x="231264" y="0"/>
                      <a:pt x="225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6"/>
              <p:cNvSpPr/>
              <p:nvPr/>
            </p:nvSpPr>
            <p:spPr>
              <a:xfrm>
                <a:off x="203450" y="498031"/>
                <a:ext cx="5823425" cy="1323950"/>
              </a:xfrm>
              <a:custGeom>
                <a:avLst/>
                <a:gdLst/>
                <a:ahLst/>
                <a:cxnLst/>
                <a:rect l="l" t="t" r="r" b="b"/>
                <a:pathLst>
                  <a:path w="232937" h="52958" extrusionOk="0">
                    <a:moveTo>
                      <a:pt x="205836" y="1522"/>
                    </a:moveTo>
                    <a:cubicBezTo>
                      <a:pt x="219449" y="1900"/>
                      <a:pt x="230163" y="12866"/>
                      <a:pt x="230163" y="26479"/>
                    </a:cubicBezTo>
                    <a:cubicBezTo>
                      <a:pt x="230163" y="39966"/>
                      <a:pt x="219449" y="51058"/>
                      <a:pt x="205836" y="51436"/>
                    </a:cubicBezTo>
                    <a:lnTo>
                      <a:pt x="5421" y="51436"/>
                    </a:lnTo>
                    <a:cubicBezTo>
                      <a:pt x="2017" y="51436"/>
                      <a:pt x="2017" y="46394"/>
                      <a:pt x="5421" y="46394"/>
                    </a:cubicBezTo>
                    <a:lnTo>
                      <a:pt x="205836" y="46394"/>
                    </a:lnTo>
                    <a:cubicBezTo>
                      <a:pt x="206062" y="46402"/>
                      <a:pt x="206288" y="46406"/>
                      <a:pt x="206512" y="46406"/>
                    </a:cubicBezTo>
                    <a:cubicBezTo>
                      <a:pt x="217427" y="46406"/>
                      <a:pt x="226382" y="37471"/>
                      <a:pt x="226382" y="26479"/>
                    </a:cubicBezTo>
                    <a:cubicBezTo>
                      <a:pt x="226382" y="15487"/>
                      <a:pt x="217427" y="6552"/>
                      <a:pt x="206512" y="6552"/>
                    </a:cubicBezTo>
                    <a:cubicBezTo>
                      <a:pt x="206288" y="6552"/>
                      <a:pt x="206062" y="6556"/>
                      <a:pt x="205836" y="6563"/>
                    </a:cubicBezTo>
                    <a:lnTo>
                      <a:pt x="5421" y="6563"/>
                    </a:lnTo>
                    <a:cubicBezTo>
                      <a:pt x="2017" y="6563"/>
                      <a:pt x="2017" y="1522"/>
                      <a:pt x="5421" y="1522"/>
                    </a:cubicBezTo>
                    <a:close/>
                    <a:moveTo>
                      <a:pt x="206521" y="0"/>
                    </a:moveTo>
                    <a:cubicBezTo>
                      <a:pt x="206294" y="0"/>
                      <a:pt x="206065" y="3"/>
                      <a:pt x="205836" y="9"/>
                    </a:cubicBezTo>
                    <a:lnTo>
                      <a:pt x="5421" y="9"/>
                    </a:lnTo>
                    <a:cubicBezTo>
                      <a:pt x="0" y="9"/>
                      <a:pt x="0" y="7950"/>
                      <a:pt x="5421" y="8076"/>
                    </a:cubicBezTo>
                    <a:lnTo>
                      <a:pt x="205836" y="8076"/>
                    </a:lnTo>
                    <a:cubicBezTo>
                      <a:pt x="215794" y="8328"/>
                      <a:pt x="223735" y="16521"/>
                      <a:pt x="223735" y="26479"/>
                    </a:cubicBezTo>
                    <a:cubicBezTo>
                      <a:pt x="223735" y="36437"/>
                      <a:pt x="215794" y="44630"/>
                      <a:pt x="205836" y="44882"/>
                    </a:cubicBezTo>
                    <a:lnTo>
                      <a:pt x="5421" y="44882"/>
                    </a:lnTo>
                    <a:cubicBezTo>
                      <a:pt x="0" y="44882"/>
                      <a:pt x="0" y="52949"/>
                      <a:pt x="5421" y="52949"/>
                    </a:cubicBezTo>
                    <a:lnTo>
                      <a:pt x="205836" y="52949"/>
                    </a:lnTo>
                    <a:cubicBezTo>
                      <a:pt x="206065" y="52955"/>
                      <a:pt x="206294" y="52958"/>
                      <a:pt x="206521" y="52958"/>
                    </a:cubicBezTo>
                    <a:cubicBezTo>
                      <a:pt x="221084" y="52958"/>
                      <a:pt x="232937" y="41123"/>
                      <a:pt x="232937" y="26479"/>
                    </a:cubicBezTo>
                    <a:cubicBezTo>
                      <a:pt x="232937" y="11834"/>
                      <a:pt x="221084" y="0"/>
                      <a:pt x="206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6"/>
              <p:cNvSpPr/>
              <p:nvPr/>
            </p:nvSpPr>
            <p:spPr>
              <a:xfrm>
                <a:off x="1019600" y="1018181"/>
                <a:ext cx="40083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60334" h="632" extrusionOk="0">
                    <a:moveTo>
                      <a:pt x="80167" y="1"/>
                    </a:moveTo>
                    <a:lnTo>
                      <a:pt x="40084" y="127"/>
                    </a:lnTo>
                    <a:lnTo>
                      <a:pt x="20042" y="127"/>
                    </a:lnTo>
                    <a:lnTo>
                      <a:pt x="1" y="379"/>
                    </a:lnTo>
                    <a:lnTo>
                      <a:pt x="20042" y="505"/>
                    </a:lnTo>
                    <a:lnTo>
                      <a:pt x="40084" y="505"/>
                    </a:lnTo>
                    <a:lnTo>
                      <a:pt x="80167" y="631"/>
                    </a:lnTo>
                    <a:lnTo>
                      <a:pt x="120250" y="505"/>
                    </a:lnTo>
                    <a:lnTo>
                      <a:pt x="140292" y="505"/>
                    </a:lnTo>
                    <a:lnTo>
                      <a:pt x="160333" y="379"/>
                    </a:lnTo>
                    <a:lnTo>
                      <a:pt x="140292" y="127"/>
                    </a:lnTo>
                    <a:lnTo>
                      <a:pt x="120250" y="127"/>
                    </a:lnTo>
                    <a:lnTo>
                      <a:pt x="8016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6"/>
              <p:cNvSpPr/>
              <p:nvPr/>
            </p:nvSpPr>
            <p:spPr>
              <a:xfrm>
                <a:off x="868307" y="1128481"/>
                <a:ext cx="29779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119116" h="631" extrusionOk="0">
                    <a:moveTo>
                      <a:pt x="29748" y="0"/>
                    </a:moveTo>
                    <a:lnTo>
                      <a:pt x="14874" y="126"/>
                    </a:lnTo>
                    <a:lnTo>
                      <a:pt x="1" y="253"/>
                    </a:lnTo>
                    <a:lnTo>
                      <a:pt x="14874" y="379"/>
                    </a:lnTo>
                    <a:lnTo>
                      <a:pt x="29748" y="505"/>
                    </a:lnTo>
                    <a:lnTo>
                      <a:pt x="59495" y="631"/>
                    </a:lnTo>
                    <a:lnTo>
                      <a:pt x="89368" y="505"/>
                    </a:lnTo>
                    <a:lnTo>
                      <a:pt x="104242" y="379"/>
                    </a:lnTo>
                    <a:lnTo>
                      <a:pt x="119116" y="253"/>
                    </a:lnTo>
                    <a:lnTo>
                      <a:pt x="104242" y="126"/>
                    </a:lnTo>
                    <a:lnTo>
                      <a:pt x="8936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6"/>
              <p:cNvSpPr/>
              <p:nvPr/>
            </p:nvSpPr>
            <p:spPr>
              <a:xfrm>
                <a:off x="1763300" y="1336456"/>
                <a:ext cx="194115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77646" h="505" extrusionOk="0">
                    <a:moveTo>
                      <a:pt x="19411" y="1"/>
                    </a:moveTo>
                    <a:cubicBezTo>
                      <a:pt x="12983" y="1"/>
                      <a:pt x="6555" y="1"/>
                      <a:pt x="0" y="253"/>
                    </a:cubicBezTo>
                    <a:cubicBezTo>
                      <a:pt x="6555" y="379"/>
                      <a:pt x="12983" y="379"/>
                      <a:pt x="19411" y="505"/>
                    </a:cubicBezTo>
                    <a:lnTo>
                      <a:pt x="58234" y="505"/>
                    </a:lnTo>
                    <a:cubicBezTo>
                      <a:pt x="64663" y="379"/>
                      <a:pt x="71217" y="253"/>
                      <a:pt x="77645" y="253"/>
                    </a:cubicBezTo>
                    <a:cubicBezTo>
                      <a:pt x="71217" y="1"/>
                      <a:pt x="64663" y="1"/>
                      <a:pt x="58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6"/>
              <p:cNvSpPr/>
              <p:nvPr/>
            </p:nvSpPr>
            <p:spPr>
              <a:xfrm>
                <a:off x="672975" y="1462506"/>
                <a:ext cx="214915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5966" h="631" extrusionOk="0">
                    <a:moveTo>
                      <a:pt x="42983" y="0"/>
                    </a:moveTo>
                    <a:lnTo>
                      <a:pt x="21555" y="126"/>
                    </a:lnTo>
                    <a:lnTo>
                      <a:pt x="10841" y="253"/>
                    </a:lnTo>
                    <a:lnTo>
                      <a:pt x="1" y="379"/>
                    </a:lnTo>
                    <a:lnTo>
                      <a:pt x="10841" y="505"/>
                    </a:lnTo>
                    <a:lnTo>
                      <a:pt x="21555" y="631"/>
                    </a:lnTo>
                    <a:lnTo>
                      <a:pt x="64411" y="631"/>
                    </a:lnTo>
                    <a:lnTo>
                      <a:pt x="75251" y="505"/>
                    </a:lnTo>
                    <a:lnTo>
                      <a:pt x="85965" y="379"/>
                    </a:lnTo>
                    <a:lnTo>
                      <a:pt x="75251" y="253"/>
                    </a:lnTo>
                    <a:lnTo>
                      <a:pt x="64411" y="126"/>
                    </a:lnTo>
                    <a:lnTo>
                      <a:pt x="4298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6"/>
              <p:cNvSpPr/>
              <p:nvPr/>
            </p:nvSpPr>
            <p:spPr>
              <a:xfrm>
                <a:off x="3861975" y="1235631"/>
                <a:ext cx="17268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69075" h="631" extrusionOk="0">
                    <a:moveTo>
                      <a:pt x="34538" y="0"/>
                    </a:moveTo>
                    <a:lnTo>
                      <a:pt x="17269" y="126"/>
                    </a:lnTo>
                    <a:cubicBezTo>
                      <a:pt x="11471" y="126"/>
                      <a:pt x="5799" y="252"/>
                      <a:pt x="1" y="378"/>
                    </a:cubicBezTo>
                    <a:cubicBezTo>
                      <a:pt x="5799" y="378"/>
                      <a:pt x="11471" y="504"/>
                      <a:pt x="17269" y="630"/>
                    </a:cubicBezTo>
                    <a:lnTo>
                      <a:pt x="51806" y="630"/>
                    </a:lnTo>
                    <a:cubicBezTo>
                      <a:pt x="57605" y="504"/>
                      <a:pt x="63277" y="504"/>
                      <a:pt x="69075" y="378"/>
                    </a:cubicBezTo>
                    <a:cubicBezTo>
                      <a:pt x="63277" y="126"/>
                      <a:pt x="57605" y="126"/>
                      <a:pt x="51806" y="126"/>
                    </a:cubicBezTo>
                    <a:lnTo>
                      <a:pt x="3453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46"/>
            <p:cNvSpPr/>
            <p:nvPr/>
          </p:nvSpPr>
          <p:spPr>
            <a:xfrm>
              <a:off x="-219725" y="-51373"/>
              <a:ext cx="3728949" cy="696700"/>
            </a:xfrm>
            <a:custGeom>
              <a:avLst/>
              <a:gdLst/>
              <a:ahLst/>
              <a:cxnLst/>
              <a:rect l="l" t="t" r="r" b="b"/>
              <a:pathLst>
                <a:path w="244281" h="64915" extrusionOk="0">
                  <a:moveTo>
                    <a:pt x="212517" y="1513"/>
                  </a:moveTo>
                  <a:cubicBezTo>
                    <a:pt x="229659" y="1513"/>
                    <a:pt x="243524" y="15378"/>
                    <a:pt x="243524" y="32521"/>
                  </a:cubicBezTo>
                  <a:cubicBezTo>
                    <a:pt x="243524" y="49537"/>
                    <a:pt x="229659" y="63402"/>
                    <a:pt x="212517" y="63402"/>
                  </a:cubicBezTo>
                  <a:lnTo>
                    <a:pt x="2647" y="63402"/>
                  </a:lnTo>
                  <a:cubicBezTo>
                    <a:pt x="13235" y="36806"/>
                    <a:pt x="13361" y="15882"/>
                    <a:pt x="3152" y="1513"/>
                  </a:cubicBezTo>
                  <a:close/>
                  <a:moveTo>
                    <a:pt x="0" y="0"/>
                  </a:moveTo>
                  <a:lnTo>
                    <a:pt x="1009" y="1135"/>
                  </a:lnTo>
                  <a:cubicBezTo>
                    <a:pt x="11849" y="15378"/>
                    <a:pt x="11849" y="36428"/>
                    <a:pt x="883" y="63906"/>
                  </a:cubicBezTo>
                  <a:lnTo>
                    <a:pt x="505" y="64915"/>
                  </a:lnTo>
                  <a:lnTo>
                    <a:pt x="212517" y="64915"/>
                  </a:lnTo>
                  <a:cubicBezTo>
                    <a:pt x="230163" y="64537"/>
                    <a:pt x="244281" y="50167"/>
                    <a:pt x="244281" y="32521"/>
                  </a:cubicBezTo>
                  <a:cubicBezTo>
                    <a:pt x="244281" y="14748"/>
                    <a:pt x="230163" y="378"/>
                    <a:pt x="2125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46"/>
          <p:cNvSpPr/>
          <p:nvPr/>
        </p:nvSpPr>
        <p:spPr>
          <a:xfrm>
            <a:off x="5825525" y="109600"/>
            <a:ext cx="429900" cy="42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6"/>
          <p:cNvSpPr/>
          <p:nvPr/>
        </p:nvSpPr>
        <p:spPr>
          <a:xfrm>
            <a:off x="3064400" y="539500"/>
            <a:ext cx="537600" cy="53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6"/>
          <p:cNvSpPr/>
          <p:nvPr/>
        </p:nvSpPr>
        <p:spPr>
          <a:xfrm>
            <a:off x="8430775" y="2830475"/>
            <a:ext cx="429900" cy="42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6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25" name="Google Shape;525;p46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6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6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Новітні технології</a:t>
            </a:r>
            <a:endParaRPr dirty="0"/>
          </a:p>
        </p:txBody>
      </p:sp>
      <p:sp>
        <p:nvSpPr>
          <p:cNvPr id="544" name="Google Shape;544;p47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45" name="Google Shape;545;p47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7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7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0116">
            <a:off x="593862" y="1313542"/>
            <a:ext cx="2983880" cy="167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AutoShape 3" descr="Kahoot! - Kahoot it Play Quiz Game and Join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0725">
            <a:off x="4789541" y="886934"/>
            <a:ext cx="3681786" cy="284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Perfect English Gramm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752" y="2859782"/>
            <a:ext cx="1764634" cy="1784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Новітні технології</a:t>
            </a:r>
            <a:endParaRPr lang="ru-RU" dirty="0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5700">
            <a:off x="638274" y="1544900"/>
            <a:ext cx="4171617" cy="234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1582">
            <a:off x="5379297" y="1074791"/>
            <a:ext cx="3147814" cy="31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0"/>
          <p:cNvSpPr txBox="1">
            <a:spLocks noGrp="1"/>
          </p:cNvSpPr>
          <p:nvPr>
            <p:ph type="title"/>
          </p:nvPr>
        </p:nvSpPr>
        <p:spPr>
          <a:xfrm>
            <a:off x="861175" y="3080000"/>
            <a:ext cx="44037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Pearson</a:t>
            </a:r>
            <a:endParaRPr dirty="0"/>
          </a:p>
        </p:txBody>
      </p:sp>
      <p:sp>
        <p:nvSpPr>
          <p:cNvPr id="583" name="Google Shape;583;p50"/>
          <p:cNvSpPr txBox="1">
            <a:spLocks noGrp="1"/>
          </p:cNvSpPr>
          <p:nvPr>
            <p:ph type="title" idx="2"/>
          </p:nvPr>
        </p:nvSpPr>
        <p:spPr>
          <a:xfrm>
            <a:off x="1125950" y="2054175"/>
            <a:ext cx="3874200" cy="11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584" name="Google Shape;584;p50"/>
          <p:cNvSpPr txBox="1">
            <a:spLocks noGrp="1"/>
          </p:cNvSpPr>
          <p:nvPr>
            <p:ph type="subTitle" idx="1"/>
          </p:nvPr>
        </p:nvSpPr>
        <p:spPr>
          <a:xfrm>
            <a:off x="713225" y="1245375"/>
            <a:ext cx="46995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Ефективна </a:t>
            </a:r>
            <a:r>
              <a:rPr lang="uk-UA" dirty="0" err="1"/>
              <a:t>колаборація</a:t>
            </a:r>
            <a:endParaRPr dirty="0"/>
          </a:p>
        </p:txBody>
      </p:sp>
      <p:sp>
        <p:nvSpPr>
          <p:cNvPr id="585" name="Google Shape;585;p50"/>
          <p:cNvSpPr txBox="1">
            <a:spLocks noGrp="1"/>
          </p:cNvSpPr>
          <p:nvPr>
            <p:ph type="subTitle" idx="3"/>
          </p:nvPr>
        </p:nvSpPr>
        <p:spPr>
          <a:xfrm>
            <a:off x="1126032" y="800550"/>
            <a:ext cx="38739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6" name="Google Shape;586;p50"/>
          <p:cNvSpPr/>
          <p:nvPr/>
        </p:nvSpPr>
        <p:spPr>
          <a:xfrm>
            <a:off x="6427650" y="336950"/>
            <a:ext cx="3301500" cy="3301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50"/>
          <p:cNvGrpSpPr/>
          <p:nvPr/>
        </p:nvGrpSpPr>
        <p:grpSpPr>
          <a:xfrm rot="-5400000">
            <a:off x="5313604" y="1707631"/>
            <a:ext cx="3401006" cy="659633"/>
            <a:chOff x="243000" y="1891600"/>
            <a:chExt cx="1858575" cy="360475"/>
          </a:xfrm>
        </p:grpSpPr>
        <p:sp>
          <p:nvSpPr>
            <p:cNvPr id="588" name="Google Shape;588;p50"/>
            <p:cNvSpPr/>
            <p:nvPr/>
          </p:nvSpPr>
          <p:spPr>
            <a:xfrm>
              <a:off x="243000" y="1891600"/>
              <a:ext cx="1858575" cy="360475"/>
            </a:xfrm>
            <a:custGeom>
              <a:avLst/>
              <a:gdLst/>
              <a:ahLst/>
              <a:cxnLst/>
              <a:rect l="l" t="t" r="r" b="b"/>
              <a:pathLst>
                <a:path w="74343" h="14419" fill="none" extrusionOk="0">
                  <a:moveTo>
                    <a:pt x="74343" y="1"/>
                  </a:moveTo>
                  <a:lnTo>
                    <a:pt x="74343" y="14418"/>
                  </a:lnTo>
                  <a:lnTo>
                    <a:pt x="0" y="1441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0"/>
            <p:cNvSpPr/>
            <p:nvPr/>
          </p:nvSpPr>
          <p:spPr>
            <a:xfrm>
              <a:off x="2032725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0" y="1"/>
                  </a:moveTo>
                  <a:lnTo>
                    <a:pt x="0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0"/>
            <p:cNvSpPr/>
            <p:nvPr/>
          </p:nvSpPr>
          <p:spPr>
            <a:xfrm>
              <a:off x="20067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0"/>
            <p:cNvSpPr/>
            <p:nvPr/>
          </p:nvSpPr>
          <p:spPr>
            <a:xfrm>
              <a:off x="19807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0"/>
            <p:cNvSpPr/>
            <p:nvPr/>
          </p:nvSpPr>
          <p:spPr>
            <a:xfrm>
              <a:off x="19541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0"/>
            <p:cNvSpPr/>
            <p:nvPr/>
          </p:nvSpPr>
          <p:spPr>
            <a:xfrm>
              <a:off x="19281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0"/>
            <p:cNvSpPr/>
            <p:nvPr/>
          </p:nvSpPr>
          <p:spPr>
            <a:xfrm>
              <a:off x="1902100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0" y="1"/>
                  </a:moveTo>
                  <a:lnTo>
                    <a:pt x="0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0"/>
            <p:cNvSpPr/>
            <p:nvPr/>
          </p:nvSpPr>
          <p:spPr>
            <a:xfrm>
              <a:off x="18760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0"/>
            <p:cNvSpPr/>
            <p:nvPr/>
          </p:nvSpPr>
          <p:spPr>
            <a:xfrm>
              <a:off x="18495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0"/>
            <p:cNvSpPr/>
            <p:nvPr/>
          </p:nvSpPr>
          <p:spPr>
            <a:xfrm>
              <a:off x="18235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0"/>
            <p:cNvSpPr/>
            <p:nvPr/>
          </p:nvSpPr>
          <p:spPr>
            <a:xfrm>
              <a:off x="17975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0"/>
            <p:cNvSpPr/>
            <p:nvPr/>
          </p:nvSpPr>
          <p:spPr>
            <a:xfrm>
              <a:off x="1770925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1" y="1"/>
                  </a:moveTo>
                  <a:lnTo>
                    <a:pt x="1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0"/>
            <p:cNvSpPr/>
            <p:nvPr/>
          </p:nvSpPr>
          <p:spPr>
            <a:xfrm>
              <a:off x="1744925" y="1895400"/>
              <a:ext cx="0" cy="75375"/>
            </a:xfrm>
            <a:custGeom>
              <a:avLst/>
              <a:gdLst/>
              <a:ahLst/>
              <a:cxnLst/>
              <a:rect l="l" t="t" r="r" b="b"/>
              <a:pathLst>
                <a:path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0"/>
            <p:cNvSpPr/>
            <p:nvPr/>
          </p:nvSpPr>
          <p:spPr>
            <a:xfrm>
              <a:off x="17189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0"/>
            <p:cNvSpPr/>
            <p:nvPr/>
          </p:nvSpPr>
          <p:spPr>
            <a:xfrm>
              <a:off x="16928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0"/>
            <p:cNvSpPr/>
            <p:nvPr/>
          </p:nvSpPr>
          <p:spPr>
            <a:xfrm>
              <a:off x="16663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0"/>
            <p:cNvSpPr/>
            <p:nvPr/>
          </p:nvSpPr>
          <p:spPr>
            <a:xfrm>
              <a:off x="1640300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1" y="1"/>
                  </a:moveTo>
                  <a:lnTo>
                    <a:pt x="1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0"/>
            <p:cNvSpPr/>
            <p:nvPr/>
          </p:nvSpPr>
          <p:spPr>
            <a:xfrm>
              <a:off x="16142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0"/>
            <p:cNvSpPr/>
            <p:nvPr/>
          </p:nvSpPr>
          <p:spPr>
            <a:xfrm>
              <a:off x="15882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0"/>
            <p:cNvSpPr/>
            <p:nvPr/>
          </p:nvSpPr>
          <p:spPr>
            <a:xfrm>
              <a:off x="15617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0"/>
            <p:cNvSpPr/>
            <p:nvPr/>
          </p:nvSpPr>
          <p:spPr>
            <a:xfrm>
              <a:off x="15357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0"/>
            <p:cNvSpPr/>
            <p:nvPr/>
          </p:nvSpPr>
          <p:spPr>
            <a:xfrm>
              <a:off x="1509675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1" y="1"/>
                  </a:moveTo>
                  <a:lnTo>
                    <a:pt x="1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0"/>
            <p:cNvSpPr/>
            <p:nvPr/>
          </p:nvSpPr>
          <p:spPr>
            <a:xfrm>
              <a:off x="14836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0"/>
            <p:cNvSpPr/>
            <p:nvPr/>
          </p:nvSpPr>
          <p:spPr>
            <a:xfrm>
              <a:off x="14576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0"/>
            <p:cNvSpPr/>
            <p:nvPr/>
          </p:nvSpPr>
          <p:spPr>
            <a:xfrm>
              <a:off x="14310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0"/>
            <p:cNvSpPr/>
            <p:nvPr/>
          </p:nvSpPr>
          <p:spPr>
            <a:xfrm>
              <a:off x="14050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0"/>
            <p:cNvSpPr/>
            <p:nvPr/>
          </p:nvSpPr>
          <p:spPr>
            <a:xfrm>
              <a:off x="1379050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1" y="1"/>
                  </a:moveTo>
                  <a:lnTo>
                    <a:pt x="1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0"/>
            <p:cNvSpPr/>
            <p:nvPr/>
          </p:nvSpPr>
          <p:spPr>
            <a:xfrm>
              <a:off x="13530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0"/>
            <p:cNvSpPr/>
            <p:nvPr/>
          </p:nvSpPr>
          <p:spPr>
            <a:xfrm>
              <a:off x="13264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0"/>
            <p:cNvSpPr/>
            <p:nvPr/>
          </p:nvSpPr>
          <p:spPr>
            <a:xfrm>
              <a:off x="13004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0"/>
            <p:cNvSpPr/>
            <p:nvPr/>
          </p:nvSpPr>
          <p:spPr>
            <a:xfrm>
              <a:off x="12744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0"/>
            <p:cNvSpPr/>
            <p:nvPr/>
          </p:nvSpPr>
          <p:spPr>
            <a:xfrm>
              <a:off x="1248425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1" y="1"/>
                  </a:moveTo>
                  <a:lnTo>
                    <a:pt x="1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0"/>
            <p:cNvSpPr/>
            <p:nvPr/>
          </p:nvSpPr>
          <p:spPr>
            <a:xfrm>
              <a:off x="12218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0"/>
            <p:cNvSpPr/>
            <p:nvPr/>
          </p:nvSpPr>
          <p:spPr>
            <a:xfrm>
              <a:off x="11958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11698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0"/>
            <p:cNvSpPr/>
            <p:nvPr/>
          </p:nvSpPr>
          <p:spPr>
            <a:xfrm>
              <a:off x="11432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0"/>
            <p:cNvSpPr/>
            <p:nvPr/>
          </p:nvSpPr>
          <p:spPr>
            <a:xfrm>
              <a:off x="1117250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1" y="1"/>
                  </a:moveTo>
                  <a:lnTo>
                    <a:pt x="1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0"/>
            <p:cNvSpPr/>
            <p:nvPr/>
          </p:nvSpPr>
          <p:spPr>
            <a:xfrm>
              <a:off x="10912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0"/>
            <p:cNvSpPr/>
            <p:nvPr/>
          </p:nvSpPr>
          <p:spPr>
            <a:xfrm>
              <a:off x="10652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0"/>
            <p:cNvSpPr/>
            <p:nvPr/>
          </p:nvSpPr>
          <p:spPr>
            <a:xfrm>
              <a:off x="10386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0"/>
            <p:cNvSpPr/>
            <p:nvPr/>
          </p:nvSpPr>
          <p:spPr>
            <a:xfrm>
              <a:off x="10126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0"/>
            <p:cNvSpPr/>
            <p:nvPr/>
          </p:nvSpPr>
          <p:spPr>
            <a:xfrm>
              <a:off x="986625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1" y="1"/>
                  </a:moveTo>
                  <a:lnTo>
                    <a:pt x="1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0"/>
            <p:cNvSpPr/>
            <p:nvPr/>
          </p:nvSpPr>
          <p:spPr>
            <a:xfrm>
              <a:off x="9606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0"/>
            <p:cNvSpPr/>
            <p:nvPr/>
          </p:nvSpPr>
          <p:spPr>
            <a:xfrm>
              <a:off x="9340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0"/>
            <p:cNvSpPr/>
            <p:nvPr/>
          </p:nvSpPr>
          <p:spPr>
            <a:xfrm>
              <a:off x="9080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0"/>
            <p:cNvSpPr/>
            <p:nvPr/>
          </p:nvSpPr>
          <p:spPr>
            <a:xfrm>
              <a:off x="8820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0"/>
            <p:cNvSpPr/>
            <p:nvPr/>
          </p:nvSpPr>
          <p:spPr>
            <a:xfrm>
              <a:off x="856000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1" y="1"/>
                  </a:moveTo>
                  <a:lnTo>
                    <a:pt x="1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0"/>
            <p:cNvSpPr/>
            <p:nvPr/>
          </p:nvSpPr>
          <p:spPr>
            <a:xfrm>
              <a:off x="82945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0"/>
            <p:cNvSpPr/>
            <p:nvPr/>
          </p:nvSpPr>
          <p:spPr>
            <a:xfrm>
              <a:off x="8034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0"/>
            <p:cNvSpPr/>
            <p:nvPr/>
          </p:nvSpPr>
          <p:spPr>
            <a:xfrm>
              <a:off x="7774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0"/>
            <p:cNvSpPr/>
            <p:nvPr/>
          </p:nvSpPr>
          <p:spPr>
            <a:xfrm>
              <a:off x="7514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0"/>
            <p:cNvSpPr/>
            <p:nvPr/>
          </p:nvSpPr>
          <p:spPr>
            <a:xfrm>
              <a:off x="724850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0" y="1"/>
                  </a:moveTo>
                  <a:lnTo>
                    <a:pt x="0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0"/>
            <p:cNvSpPr/>
            <p:nvPr/>
          </p:nvSpPr>
          <p:spPr>
            <a:xfrm>
              <a:off x="6988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0"/>
            <p:cNvSpPr/>
            <p:nvPr/>
          </p:nvSpPr>
          <p:spPr>
            <a:xfrm>
              <a:off x="6728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0"/>
            <p:cNvSpPr/>
            <p:nvPr/>
          </p:nvSpPr>
          <p:spPr>
            <a:xfrm>
              <a:off x="6468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0"/>
            <p:cNvSpPr/>
            <p:nvPr/>
          </p:nvSpPr>
          <p:spPr>
            <a:xfrm>
              <a:off x="6202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0"/>
            <p:cNvSpPr/>
            <p:nvPr/>
          </p:nvSpPr>
          <p:spPr>
            <a:xfrm>
              <a:off x="594225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0" y="1"/>
                  </a:moveTo>
                  <a:lnTo>
                    <a:pt x="0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0"/>
            <p:cNvSpPr/>
            <p:nvPr/>
          </p:nvSpPr>
          <p:spPr>
            <a:xfrm>
              <a:off x="5682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0"/>
            <p:cNvSpPr/>
            <p:nvPr/>
          </p:nvSpPr>
          <p:spPr>
            <a:xfrm>
              <a:off x="5421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0"/>
            <p:cNvSpPr/>
            <p:nvPr/>
          </p:nvSpPr>
          <p:spPr>
            <a:xfrm>
              <a:off x="5156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0"/>
            <p:cNvSpPr/>
            <p:nvPr/>
          </p:nvSpPr>
          <p:spPr>
            <a:xfrm>
              <a:off x="4896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0"/>
            <p:cNvSpPr/>
            <p:nvPr/>
          </p:nvSpPr>
          <p:spPr>
            <a:xfrm>
              <a:off x="463600" y="1895400"/>
              <a:ext cx="25" cy="135525"/>
            </a:xfrm>
            <a:custGeom>
              <a:avLst/>
              <a:gdLst/>
              <a:ahLst/>
              <a:cxnLst/>
              <a:rect l="l" t="t" r="r" b="b"/>
              <a:pathLst>
                <a:path w="1" h="5421" fill="none" extrusionOk="0">
                  <a:moveTo>
                    <a:pt x="0" y="1"/>
                  </a:moveTo>
                  <a:lnTo>
                    <a:pt x="0" y="5421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0"/>
            <p:cNvSpPr/>
            <p:nvPr/>
          </p:nvSpPr>
          <p:spPr>
            <a:xfrm>
              <a:off x="4375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0"/>
            <p:cNvSpPr/>
            <p:nvPr/>
          </p:nvSpPr>
          <p:spPr>
            <a:xfrm>
              <a:off x="41102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385000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0" y="1"/>
                  </a:moveTo>
                  <a:lnTo>
                    <a:pt x="0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0"/>
            <p:cNvSpPr/>
            <p:nvPr/>
          </p:nvSpPr>
          <p:spPr>
            <a:xfrm>
              <a:off x="358975" y="1895400"/>
              <a:ext cx="25" cy="75375"/>
            </a:xfrm>
            <a:custGeom>
              <a:avLst/>
              <a:gdLst/>
              <a:ahLst/>
              <a:cxnLst/>
              <a:rect l="l" t="t" r="r" b="b"/>
              <a:pathLst>
                <a:path w="1" h="3015" fill="none" extrusionOk="0">
                  <a:moveTo>
                    <a:pt x="1" y="1"/>
                  </a:moveTo>
                  <a:lnTo>
                    <a:pt x="1" y="301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50"/>
          <p:cNvSpPr/>
          <p:nvPr/>
        </p:nvSpPr>
        <p:spPr>
          <a:xfrm>
            <a:off x="240750" y="2696625"/>
            <a:ext cx="718800" cy="71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0"/>
          <p:cNvSpPr/>
          <p:nvPr/>
        </p:nvSpPr>
        <p:spPr>
          <a:xfrm>
            <a:off x="4997925" y="256025"/>
            <a:ext cx="718800" cy="7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50"/>
          <p:cNvSpPr/>
          <p:nvPr/>
        </p:nvSpPr>
        <p:spPr>
          <a:xfrm>
            <a:off x="1911125" y="336950"/>
            <a:ext cx="328500" cy="32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0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58" name="Google Shape;658;p50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50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50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Ми розвиваємося</a:t>
            </a:r>
            <a:endParaRPr dirty="0"/>
          </a:p>
        </p:txBody>
      </p:sp>
      <p:sp>
        <p:nvSpPr>
          <p:cNvPr id="691" name="Google Shape;691;p51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92" name="Google Shape;692;p51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1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1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03598"/>
            <a:ext cx="2189882" cy="16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AutoShape 3" descr="АНГЛИЙСКИЙ ЯЗЫК. КНИГИ НА АНГЛИЙСКОМ. Английские книги, учебники  английского. Dinternal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275856" y="1275606"/>
            <a:ext cx="2736304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7494"/>
            <a:ext cx="3744416" cy="9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>
            <a:off x="2123728" y="2859782"/>
            <a:ext cx="266429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83718"/>
            <a:ext cx="3810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Міжнародна сертифікація</a:t>
            </a:r>
            <a:endParaRPr dirty="0"/>
          </a:p>
        </p:txBody>
      </p:sp>
      <p:sp>
        <p:nvSpPr>
          <p:cNvPr id="701" name="Google Shape;701;p52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04" name="Google Shape;704;p52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1682" name="AutoShape 2" descr="Cutting Edge 3rd Ed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059582"/>
            <a:ext cx="6327800" cy="98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1 ДОДАТОК 2 PEARSON TEST OF ENGLISH GENERAL та LCCI English for Business Що  таке PTE General? PTE General (Pear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720" y="2211710"/>
            <a:ext cx="1790700" cy="2552700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>
            <a:off x="3923928" y="3363838"/>
            <a:ext cx="648072" cy="3600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87" name="AutoShape 7" descr="Defining Success | Voices of You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43758"/>
            <a:ext cx="2534179" cy="204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4"/>
          <p:cNvSpPr txBox="1">
            <a:spLocks noGrp="1"/>
          </p:cNvSpPr>
          <p:nvPr>
            <p:ph type="title"/>
          </p:nvPr>
        </p:nvSpPr>
        <p:spPr>
          <a:xfrm>
            <a:off x="2314125" y="3062549"/>
            <a:ext cx="4515900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Висновки</a:t>
            </a:r>
            <a:endParaRPr dirty="0"/>
          </a:p>
        </p:txBody>
      </p:sp>
      <p:sp>
        <p:nvSpPr>
          <p:cNvPr id="736" name="Google Shape;736;p54"/>
          <p:cNvSpPr txBox="1">
            <a:spLocks noGrp="1"/>
          </p:cNvSpPr>
          <p:nvPr>
            <p:ph type="title" idx="2"/>
          </p:nvPr>
        </p:nvSpPr>
        <p:spPr>
          <a:xfrm>
            <a:off x="2634975" y="2042949"/>
            <a:ext cx="3874200" cy="11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737" name="Google Shape;737;p54"/>
          <p:cNvSpPr txBox="1">
            <a:spLocks noGrp="1"/>
          </p:cNvSpPr>
          <p:nvPr>
            <p:ph type="subTitle" idx="1"/>
          </p:nvPr>
        </p:nvSpPr>
        <p:spPr>
          <a:xfrm>
            <a:off x="2222250" y="1245375"/>
            <a:ext cx="46995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Станьте спеціалістом</a:t>
            </a:r>
            <a:endParaRPr dirty="0"/>
          </a:p>
        </p:txBody>
      </p:sp>
      <p:sp>
        <p:nvSpPr>
          <p:cNvPr id="738" name="Google Shape;738;p54"/>
          <p:cNvSpPr txBox="1">
            <a:spLocks noGrp="1"/>
          </p:cNvSpPr>
          <p:nvPr>
            <p:ph type="subTitle" idx="3"/>
          </p:nvPr>
        </p:nvSpPr>
        <p:spPr>
          <a:xfrm>
            <a:off x="2635057" y="800550"/>
            <a:ext cx="38739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9" name="Google Shape;739;p54"/>
          <p:cNvSpPr/>
          <p:nvPr/>
        </p:nvSpPr>
        <p:spPr>
          <a:xfrm>
            <a:off x="8053025" y="1617150"/>
            <a:ext cx="1092000" cy="247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54"/>
          <p:cNvSpPr/>
          <p:nvPr/>
        </p:nvSpPr>
        <p:spPr>
          <a:xfrm>
            <a:off x="0" y="-26150"/>
            <a:ext cx="1344900" cy="185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4"/>
          <p:cNvSpPr/>
          <p:nvPr/>
        </p:nvSpPr>
        <p:spPr>
          <a:xfrm>
            <a:off x="7263450" y="229150"/>
            <a:ext cx="718800" cy="71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54"/>
          <p:cNvSpPr/>
          <p:nvPr/>
        </p:nvSpPr>
        <p:spPr>
          <a:xfrm>
            <a:off x="546925" y="3244450"/>
            <a:ext cx="251100" cy="251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4"/>
          <p:cNvSpPr/>
          <p:nvPr/>
        </p:nvSpPr>
        <p:spPr>
          <a:xfrm>
            <a:off x="3036925" y="108075"/>
            <a:ext cx="593400" cy="59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54"/>
          <p:cNvGrpSpPr/>
          <p:nvPr/>
        </p:nvGrpSpPr>
        <p:grpSpPr>
          <a:xfrm>
            <a:off x="7263438" y="2559824"/>
            <a:ext cx="1345023" cy="1360513"/>
            <a:chOff x="6342275" y="-537052"/>
            <a:chExt cx="2483425" cy="2512025"/>
          </a:xfrm>
        </p:grpSpPr>
        <p:sp>
          <p:nvSpPr>
            <p:cNvPr id="745" name="Google Shape;745;p54"/>
            <p:cNvSpPr/>
            <p:nvPr/>
          </p:nvSpPr>
          <p:spPr>
            <a:xfrm>
              <a:off x="6342275" y="-537052"/>
              <a:ext cx="2483425" cy="2512025"/>
            </a:xfrm>
            <a:custGeom>
              <a:avLst/>
              <a:gdLst/>
              <a:ahLst/>
              <a:cxnLst/>
              <a:rect l="l" t="t" r="r" b="b"/>
              <a:pathLst>
                <a:path w="99337" h="100481" extrusionOk="0">
                  <a:moveTo>
                    <a:pt x="89531" y="17892"/>
                  </a:moveTo>
                  <a:cubicBezTo>
                    <a:pt x="89997" y="17892"/>
                    <a:pt x="90462" y="18035"/>
                    <a:pt x="90891" y="18321"/>
                  </a:cubicBezTo>
                  <a:cubicBezTo>
                    <a:pt x="91750" y="18751"/>
                    <a:pt x="92179" y="19753"/>
                    <a:pt x="92036" y="20611"/>
                  </a:cubicBezTo>
                  <a:cubicBezTo>
                    <a:pt x="90891" y="31347"/>
                    <a:pt x="86740" y="38074"/>
                    <a:pt x="79584" y="40937"/>
                  </a:cubicBezTo>
                  <a:lnTo>
                    <a:pt x="81301" y="22759"/>
                  </a:lnTo>
                  <a:lnTo>
                    <a:pt x="88172" y="18321"/>
                  </a:lnTo>
                  <a:cubicBezTo>
                    <a:pt x="88601" y="18035"/>
                    <a:pt x="89066" y="17892"/>
                    <a:pt x="89531" y="17892"/>
                  </a:cubicBezTo>
                  <a:close/>
                  <a:moveTo>
                    <a:pt x="9734" y="17892"/>
                  </a:moveTo>
                  <a:cubicBezTo>
                    <a:pt x="10199" y="17892"/>
                    <a:pt x="10664" y="18035"/>
                    <a:pt x="11022" y="18321"/>
                  </a:cubicBezTo>
                  <a:lnTo>
                    <a:pt x="19181" y="23474"/>
                  </a:lnTo>
                  <a:cubicBezTo>
                    <a:pt x="19181" y="23617"/>
                    <a:pt x="19324" y="23617"/>
                    <a:pt x="19610" y="23617"/>
                  </a:cubicBezTo>
                  <a:lnTo>
                    <a:pt x="21328" y="41652"/>
                  </a:lnTo>
                  <a:cubicBezTo>
                    <a:pt x="13169" y="39076"/>
                    <a:pt x="8589" y="32062"/>
                    <a:pt x="7301" y="20611"/>
                  </a:cubicBezTo>
                  <a:cubicBezTo>
                    <a:pt x="7158" y="19753"/>
                    <a:pt x="7587" y="18751"/>
                    <a:pt x="8446" y="18321"/>
                  </a:cubicBezTo>
                  <a:cubicBezTo>
                    <a:pt x="8804" y="18035"/>
                    <a:pt x="9269" y="17892"/>
                    <a:pt x="9734" y="17892"/>
                  </a:cubicBezTo>
                  <a:close/>
                  <a:moveTo>
                    <a:pt x="21471" y="0"/>
                  </a:moveTo>
                  <a:cubicBezTo>
                    <a:pt x="19181" y="0"/>
                    <a:pt x="17320" y="2004"/>
                    <a:pt x="17606" y="4294"/>
                  </a:cubicBezTo>
                  <a:lnTo>
                    <a:pt x="18608" y="14886"/>
                  </a:lnTo>
                  <a:lnTo>
                    <a:pt x="15173" y="12739"/>
                  </a:lnTo>
                  <a:cubicBezTo>
                    <a:pt x="13542" y="11597"/>
                    <a:pt x="11678" y="11013"/>
                    <a:pt x="9794" y="11013"/>
                  </a:cubicBezTo>
                  <a:cubicBezTo>
                    <a:pt x="8372" y="11013"/>
                    <a:pt x="6938" y="11346"/>
                    <a:pt x="5583" y="12023"/>
                  </a:cubicBezTo>
                  <a:cubicBezTo>
                    <a:pt x="2005" y="13598"/>
                    <a:pt x="1" y="17463"/>
                    <a:pt x="430" y="21327"/>
                  </a:cubicBezTo>
                  <a:cubicBezTo>
                    <a:pt x="1718" y="33780"/>
                    <a:pt x="7014" y="42511"/>
                    <a:pt x="15459" y="46662"/>
                  </a:cubicBezTo>
                  <a:lnTo>
                    <a:pt x="14028" y="47664"/>
                  </a:lnTo>
                  <a:cubicBezTo>
                    <a:pt x="11165" y="49668"/>
                    <a:pt x="12597" y="53962"/>
                    <a:pt x="16032" y="53962"/>
                  </a:cubicBezTo>
                  <a:cubicBezTo>
                    <a:pt x="16748" y="53962"/>
                    <a:pt x="17463" y="53676"/>
                    <a:pt x="18036" y="53246"/>
                  </a:cubicBezTo>
                  <a:cubicBezTo>
                    <a:pt x="18895" y="52674"/>
                    <a:pt x="20755" y="51386"/>
                    <a:pt x="22473" y="50097"/>
                  </a:cubicBezTo>
                  <a:cubicBezTo>
                    <a:pt x="25336" y="61405"/>
                    <a:pt x="34353" y="70136"/>
                    <a:pt x="45804" y="72283"/>
                  </a:cubicBezTo>
                  <a:lnTo>
                    <a:pt x="45804" y="89316"/>
                  </a:lnTo>
                  <a:lnTo>
                    <a:pt x="43657" y="89316"/>
                  </a:lnTo>
                  <a:cubicBezTo>
                    <a:pt x="40794" y="89316"/>
                    <a:pt x="38075" y="90891"/>
                    <a:pt x="36500" y="93467"/>
                  </a:cubicBezTo>
                  <a:lnTo>
                    <a:pt x="27626" y="93467"/>
                  </a:lnTo>
                  <a:cubicBezTo>
                    <a:pt x="25765" y="93467"/>
                    <a:pt x="24191" y="94756"/>
                    <a:pt x="24047" y="96616"/>
                  </a:cubicBezTo>
                  <a:cubicBezTo>
                    <a:pt x="23761" y="98763"/>
                    <a:pt x="25479" y="100481"/>
                    <a:pt x="27626" y="100481"/>
                  </a:cubicBezTo>
                  <a:lnTo>
                    <a:pt x="71425" y="100481"/>
                  </a:lnTo>
                  <a:cubicBezTo>
                    <a:pt x="73286" y="100481"/>
                    <a:pt x="74860" y="99193"/>
                    <a:pt x="75146" y="97332"/>
                  </a:cubicBezTo>
                  <a:cubicBezTo>
                    <a:pt x="75290" y="95185"/>
                    <a:pt x="73715" y="93467"/>
                    <a:pt x="71568" y="93467"/>
                  </a:cubicBezTo>
                  <a:lnTo>
                    <a:pt x="62551" y="93467"/>
                  </a:lnTo>
                  <a:cubicBezTo>
                    <a:pt x="61119" y="90891"/>
                    <a:pt x="58400" y="89316"/>
                    <a:pt x="55394" y="89316"/>
                  </a:cubicBezTo>
                  <a:lnTo>
                    <a:pt x="53390" y="89316"/>
                  </a:lnTo>
                  <a:lnTo>
                    <a:pt x="53390" y="72570"/>
                  </a:lnTo>
                  <a:cubicBezTo>
                    <a:pt x="65127" y="70995"/>
                    <a:pt x="74860" y="62550"/>
                    <a:pt x="78009" y="50956"/>
                  </a:cubicBezTo>
                  <a:lnTo>
                    <a:pt x="81301" y="53246"/>
                  </a:lnTo>
                  <a:cubicBezTo>
                    <a:pt x="81874" y="53676"/>
                    <a:pt x="82589" y="53962"/>
                    <a:pt x="83305" y="53962"/>
                  </a:cubicBezTo>
                  <a:cubicBezTo>
                    <a:pt x="86597" y="53962"/>
                    <a:pt x="88029" y="49668"/>
                    <a:pt x="85309" y="47664"/>
                  </a:cubicBezTo>
                  <a:lnTo>
                    <a:pt x="83878" y="46662"/>
                  </a:lnTo>
                  <a:cubicBezTo>
                    <a:pt x="92323" y="42511"/>
                    <a:pt x="97619" y="33780"/>
                    <a:pt x="98907" y="21327"/>
                  </a:cubicBezTo>
                  <a:cubicBezTo>
                    <a:pt x="99336" y="17463"/>
                    <a:pt x="97332" y="13741"/>
                    <a:pt x="93754" y="12023"/>
                  </a:cubicBezTo>
                  <a:cubicBezTo>
                    <a:pt x="92399" y="11346"/>
                    <a:pt x="90965" y="11013"/>
                    <a:pt x="89543" y="11013"/>
                  </a:cubicBezTo>
                  <a:cubicBezTo>
                    <a:pt x="87659" y="11013"/>
                    <a:pt x="85795" y="11597"/>
                    <a:pt x="84164" y="12739"/>
                  </a:cubicBezTo>
                  <a:lnTo>
                    <a:pt x="82160" y="13884"/>
                  </a:lnTo>
                  <a:lnTo>
                    <a:pt x="83162" y="4294"/>
                  </a:lnTo>
                  <a:cubicBezTo>
                    <a:pt x="83448" y="2004"/>
                    <a:pt x="81588" y="0"/>
                    <a:pt x="79297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4"/>
            <p:cNvSpPr/>
            <p:nvPr/>
          </p:nvSpPr>
          <p:spPr>
            <a:xfrm>
              <a:off x="7376425" y="-154177"/>
              <a:ext cx="375750" cy="980500"/>
            </a:xfrm>
            <a:custGeom>
              <a:avLst/>
              <a:gdLst/>
              <a:ahLst/>
              <a:cxnLst/>
              <a:rect l="l" t="t" r="r" b="b"/>
              <a:pathLst>
                <a:path w="15030" h="39220" extrusionOk="0">
                  <a:moveTo>
                    <a:pt x="12310" y="2720"/>
                  </a:moveTo>
                  <a:lnTo>
                    <a:pt x="12310" y="36643"/>
                  </a:lnTo>
                  <a:lnTo>
                    <a:pt x="7014" y="36643"/>
                  </a:lnTo>
                  <a:lnTo>
                    <a:pt x="7014" y="7587"/>
                  </a:lnTo>
                  <a:lnTo>
                    <a:pt x="2720" y="7587"/>
                  </a:lnTo>
                  <a:lnTo>
                    <a:pt x="2720" y="2720"/>
                  </a:lnTo>
                  <a:close/>
                  <a:moveTo>
                    <a:pt x="2720" y="0"/>
                  </a:moveTo>
                  <a:cubicBezTo>
                    <a:pt x="1146" y="0"/>
                    <a:pt x="1" y="1289"/>
                    <a:pt x="1" y="2720"/>
                  </a:cubicBezTo>
                  <a:lnTo>
                    <a:pt x="1" y="7444"/>
                  </a:lnTo>
                  <a:cubicBezTo>
                    <a:pt x="1" y="9018"/>
                    <a:pt x="1146" y="10163"/>
                    <a:pt x="2720" y="10163"/>
                  </a:cubicBezTo>
                  <a:lnTo>
                    <a:pt x="4295" y="10163"/>
                  </a:lnTo>
                  <a:lnTo>
                    <a:pt x="4295" y="36643"/>
                  </a:lnTo>
                  <a:cubicBezTo>
                    <a:pt x="4295" y="38074"/>
                    <a:pt x="5583" y="39220"/>
                    <a:pt x="7014" y="39220"/>
                  </a:cubicBezTo>
                  <a:lnTo>
                    <a:pt x="12310" y="39220"/>
                  </a:lnTo>
                  <a:cubicBezTo>
                    <a:pt x="13742" y="39220"/>
                    <a:pt x="15030" y="38074"/>
                    <a:pt x="15030" y="36643"/>
                  </a:cubicBezTo>
                  <a:lnTo>
                    <a:pt x="15030" y="2577"/>
                  </a:lnTo>
                  <a:cubicBezTo>
                    <a:pt x="15030" y="1146"/>
                    <a:pt x="13742" y="0"/>
                    <a:pt x="12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54"/>
          <p:cNvGrpSpPr/>
          <p:nvPr/>
        </p:nvGrpSpPr>
        <p:grpSpPr>
          <a:xfrm>
            <a:off x="252725" y="1257748"/>
            <a:ext cx="1482300" cy="1483782"/>
            <a:chOff x="317525" y="2400298"/>
            <a:chExt cx="1482300" cy="1483782"/>
          </a:xfrm>
        </p:grpSpPr>
        <p:grpSp>
          <p:nvGrpSpPr>
            <p:cNvPr id="748" name="Google Shape;748;p54"/>
            <p:cNvGrpSpPr/>
            <p:nvPr/>
          </p:nvGrpSpPr>
          <p:grpSpPr>
            <a:xfrm>
              <a:off x="329534" y="2400298"/>
              <a:ext cx="1460754" cy="1483782"/>
              <a:chOff x="397734" y="2012550"/>
              <a:chExt cx="2031082" cy="2063100"/>
            </a:xfrm>
          </p:grpSpPr>
          <p:sp>
            <p:nvSpPr>
              <p:cNvPr id="749" name="Google Shape;749;p54"/>
              <p:cNvSpPr/>
              <p:nvPr/>
            </p:nvSpPr>
            <p:spPr>
              <a:xfrm>
                <a:off x="941225" y="3029400"/>
                <a:ext cx="939600" cy="915900"/>
              </a:xfrm>
              <a:prstGeom prst="star7">
                <a:avLst>
                  <a:gd name="adj" fmla="val 34601"/>
                  <a:gd name="hf" fmla="val 102572"/>
                  <a:gd name="vf" fmla="val 10521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4"/>
              <p:cNvSpPr/>
              <p:nvPr/>
            </p:nvSpPr>
            <p:spPr>
              <a:xfrm>
                <a:off x="822725" y="2899050"/>
                <a:ext cx="1176600" cy="1176600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51" name="Google Shape;751;p54"/>
              <p:cNvCxnSpPr>
                <a:stCxn id="750" idx="1"/>
              </p:cNvCxnSpPr>
              <p:nvPr/>
            </p:nvCxnSpPr>
            <p:spPr>
              <a:xfrm rot="10800000">
                <a:off x="397734" y="2036959"/>
                <a:ext cx="597300" cy="1034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54"/>
              <p:cNvCxnSpPr>
                <a:stCxn id="750" idx="0"/>
              </p:cNvCxnSpPr>
              <p:nvPr/>
            </p:nvCxnSpPr>
            <p:spPr>
              <a:xfrm rot="10800000">
                <a:off x="899525" y="2012550"/>
                <a:ext cx="511500" cy="886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54"/>
              <p:cNvCxnSpPr>
                <a:stCxn id="750" idx="0"/>
              </p:cNvCxnSpPr>
              <p:nvPr/>
            </p:nvCxnSpPr>
            <p:spPr>
              <a:xfrm rot="10800000" flipH="1">
                <a:off x="1411025" y="2032350"/>
                <a:ext cx="500700" cy="8667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54"/>
              <p:cNvCxnSpPr>
                <a:stCxn id="750" idx="7"/>
              </p:cNvCxnSpPr>
              <p:nvPr/>
            </p:nvCxnSpPr>
            <p:spPr>
              <a:xfrm rot="10800000" flipH="1">
                <a:off x="1827016" y="2028859"/>
                <a:ext cx="601800" cy="1042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55" name="Google Shape;755;p54"/>
            <p:cNvCxnSpPr/>
            <p:nvPr/>
          </p:nvCxnSpPr>
          <p:spPr>
            <a:xfrm>
              <a:off x="317525" y="2408400"/>
              <a:ext cx="1482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56" name="Google Shape;756;p54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7" name="Google Shape;757;p54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4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54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2591550" y="1470395"/>
            <a:ext cx="3960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ВСТУП</a:t>
            </a:r>
            <a:endParaRPr dirty="0"/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2591550" y="2048721"/>
            <a:ext cx="3960900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Кафедра ділової іноземної мови та перекладу – єдина кафедра в університеті, що має ліцензію на підготовку висококласних спеціалістів у галузі перекладу та філології</a:t>
            </a:r>
            <a:endParaRPr dirty="0"/>
          </a:p>
        </p:txBody>
      </p:sp>
      <p:grpSp>
        <p:nvGrpSpPr>
          <p:cNvPr id="202" name="Google Shape;202;p32"/>
          <p:cNvGrpSpPr/>
          <p:nvPr/>
        </p:nvGrpSpPr>
        <p:grpSpPr>
          <a:xfrm>
            <a:off x="697512" y="1446659"/>
            <a:ext cx="1349664" cy="912572"/>
            <a:chOff x="1023426" y="3412746"/>
            <a:chExt cx="1242670" cy="840151"/>
          </a:xfrm>
        </p:grpSpPr>
        <p:sp>
          <p:nvSpPr>
            <p:cNvPr id="203" name="Google Shape;203;p32"/>
            <p:cNvSpPr/>
            <p:nvPr/>
          </p:nvSpPr>
          <p:spPr>
            <a:xfrm flipH="1">
              <a:off x="1023426" y="3413217"/>
              <a:ext cx="1242670" cy="810068"/>
            </a:xfrm>
            <a:custGeom>
              <a:avLst/>
              <a:gdLst/>
              <a:ahLst/>
              <a:cxnLst/>
              <a:rect l="l" t="t" r="r" b="b"/>
              <a:pathLst>
                <a:path w="96331" h="62796" extrusionOk="0">
                  <a:moveTo>
                    <a:pt x="4438" y="1"/>
                  </a:moveTo>
                  <a:cubicBezTo>
                    <a:pt x="2005" y="144"/>
                    <a:pt x="1" y="2291"/>
                    <a:pt x="144" y="4724"/>
                  </a:cubicBezTo>
                  <a:lnTo>
                    <a:pt x="144" y="46949"/>
                  </a:lnTo>
                  <a:cubicBezTo>
                    <a:pt x="1" y="49382"/>
                    <a:pt x="1862" y="51529"/>
                    <a:pt x="4438" y="51672"/>
                  </a:cubicBezTo>
                  <a:lnTo>
                    <a:pt x="9018" y="51672"/>
                  </a:lnTo>
                  <a:lnTo>
                    <a:pt x="9018" y="61119"/>
                  </a:lnTo>
                  <a:cubicBezTo>
                    <a:pt x="8825" y="62088"/>
                    <a:pt x="9615" y="62795"/>
                    <a:pt x="10457" y="62795"/>
                  </a:cubicBezTo>
                  <a:cubicBezTo>
                    <a:pt x="10858" y="62795"/>
                    <a:pt x="11271" y="62634"/>
                    <a:pt x="11595" y="62264"/>
                  </a:cubicBezTo>
                  <a:lnTo>
                    <a:pt x="21185" y="51529"/>
                  </a:lnTo>
                  <a:lnTo>
                    <a:pt x="91893" y="51529"/>
                  </a:lnTo>
                  <a:cubicBezTo>
                    <a:pt x="94470" y="51386"/>
                    <a:pt x="96330" y="49382"/>
                    <a:pt x="96187" y="46806"/>
                  </a:cubicBezTo>
                  <a:lnTo>
                    <a:pt x="96187" y="4724"/>
                  </a:lnTo>
                  <a:cubicBezTo>
                    <a:pt x="96330" y="2291"/>
                    <a:pt x="94470" y="144"/>
                    <a:pt x="91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023426" y="3412746"/>
              <a:ext cx="1242670" cy="840151"/>
            </a:xfrm>
            <a:custGeom>
              <a:avLst/>
              <a:gdLst/>
              <a:ahLst/>
              <a:cxnLst/>
              <a:rect l="l" t="t" r="r" b="b"/>
              <a:pathLst>
                <a:path w="96331" h="65128" fill="none" extrusionOk="0">
                  <a:moveTo>
                    <a:pt x="4438" y="1"/>
                  </a:moveTo>
                  <a:lnTo>
                    <a:pt x="91893" y="1"/>
                  </a:lnTo>
                  <a:cubicBezTo>
                    <a:pt x="94469" y="1"/>
                    <a:pt x="96330" y="2148"/>
                    <a:pt x="96187" y="4724"/>
                  </a:cubicBezTo>
                  <a:lnTo>
                    <a:pt x="96187" y="46806"/>
                  </a:lnTo>
                  <a:cubicBezTo>
                    <a:pt x="96330" y="49383"/>
                    <a:pt x="94469" y="51386"/>
                    <a:pt x="91893" y="51530"/>
                  </a:cubicBezTo>
                  <a:lnTo>
                    <a:pt x="87456" y="51530"/>
                  </a:lnTo>
                  <a:lnTo>
                    <a:pt x="87456" y="65127"/>
                  </a:lnTo>
                  <a:lnTo>
                    <a:pt x="75146" y="51530"/>
                  </a:lnTo>
                  <a:lnTo>
                    <a:pt x="4438" y="51530"/>
                  </a:lnTo>
                  <a:cubicBezTo>
                    <a:pt x="1861" y="51386"/>
                    <a:pt x="0" y="49383"/>
                    <a:pt x="144" y="46806"/>
                  </a:cubicBezTo>
                  <a:lnTo>
                    <a:pt x="144" y="4724"/>
                  </a:lnTo>
                  <a:cubicBezTo>
                    <a:pt x="0" y="2148"/>
                    <a:pt x="1861" y="1"/>
                    <a:pt x="443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32"/>
          <p:cNvGrpSpPr/>
          <p:nvPr/>
        </p:nvGrpSpPr>
        <p:grpSpPr>
          <a:xfrm>
            <a:off x="7414692" y="2352747"/>
            <a:ext cx="1016081" cy="1413062"/>
            <a:chOff x="6775075" y="-938225"/>
            <a:chExt cx="1676425" cy="2331400"/>
          </a:xfrm>
        </p:grpSpPr>
        <p:sp>
          <p:nvSpPr>
            <p:cNvPr id="206" name="Google Shape;206;p32"/>
            <p:cNvSpPr/>
            <p:nvPr/>
          </p:nvSpPr>
          <p:spPr>
            <a:xfrm>
              <a:off x="7362625" y="1183600"/>
              <a:ext cx="645125" cy="209575"/>
            </a:xfrm>
            <a:custGeom>
              <a:avLst/>
              <a:gdLst/>
              <a:ahLst/>
              <a:cxnLst/>
              <a:rect l="l" t="t" r="r" b="b"/>
              <a:pathLst>
                <a:path w="25805" h="8383" extrusionOk="0">
                  <a:moveTo>
                    <a:pt x="3781" y="0"/>
                  </a:moveTo>
                  <a:cubicBezTo>
                    <a:pt x="1645" y="0"/>
                    <a:pt x="1" y="1644"/>
                    <a:pt x="1" y="3780"/>
                  </a:cubicBezTo>
                  <a:lnTo>
                    <a:pt x="1" y="4602"/>
                  </a:lnTo>
                  <a:cubicBezTo>
                    <a:pt x="1" y="6574"/>
                    <a:pt x="1645" y="8382"/>
                    <a:pt x="3781" y="8382"/>
                  </a:cubicBezTo>
                  <a:lnTo>
                    <a:pt x="22024" y="8382"/>
                  </a:lnTo>
                  <a:cubicBezTo>
                    <a:pt x="24161" y="8382"/>
                    <a:pt x="25804" y="6574"/>
                    <a:pt x="25804" y="4602"/>
                  </a:cubicBezTo>
                  <a:lnTo>
                    <a:pt x="25804" y="3780"/>
                  </a:lnTo>
                  <a:cubicBezTo>
                    <a:pt x="25804" y="1644"/>
                    <a:pt x="24161" y="0"/>
                    <a:pt x="22024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6775075" y="-938225"/>
              <a:ext cx="1676425" cy="1941050"/>
            </a:xfrm>
            <a:custGeom>
              <a:avLst/>
              <a:gdLst/>
              <a:ahLst/>
              <a:cxnLst/>
              <a:rect l="l" t="t" r="r" b="b"/>
              <a:pathLst>
                <a:path w="67057" h="77642" extrusionOk="0">
                  <a:moveTo>
                    <a:pt x="36640" y="0"/>
                  </a:moveTo>
                  <a:cubicBezTo>
                    <a:pt x="32405" y="0"/>
                    <a:pt x="28057" y="903"/>
                    <a:pt x="23832" y="2861"/>
                  </a:cubicBezTo>
                  <a:cubicBezTo>
                    <a:pt x="3616" y="12229"/>
                    <a:pt x="1" y="39347"/>
                    <a:pt x="17093" y="53810"/>
                  </a:cubicBezTo>
                  <a:cubicBezTo>
                    <a:pt x="19230" y="55618"/>
                    <a:pt x="20380" y="58412"/>
                    <a:pt x="20380" y="61206"/>
                  </a:cubicBezTo>
                  <a:lnTo>
                    <a:pt x="20380" y="61371"/>
                  </a:lnTo>
                  <a:cubicBezTo>
                    <a:pt x="20380" y="70246"/>
                    <a:pt x="27612" y="77642"/>
                    <a:pt x="36651" y="77642"/>
                  </a:cubicBezTo>
                  <a:cubicBezTo>
                    <a:pt x="45690" y="77642"/>
                    <a:pt x="53086" y="70410"/>
                    <a:pt x="53086" y="61371"/>
                  </a:cubicBezTo>
                  <a:lnTo>
                    <a:pt x="53086" y="61206"/>
                  </a:lnTo>
                  <a:cubicBezTo>
                    <a:pt x="53086" y="58248"/>
                    <a:pt x="54401" y="55454"/>
                    <a:pt x="56538" y="53482"/>
                  </a:cubicBezTo>
                  <a:cubicBezTo>
                    <a:pt x="63276" y="47729"/>
                    <a:pt x="67056" y="39347"/>
                    <a:pt x="67056" y="30472"/>
                  </a:cubicBezTo>
                  <a:cubicBezTo>
                    <a:pt x="67056" y="12923"/>
                    <a:pt x="52661" y="0"/>
                    <a:pt x="3664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7440700" y="-332575"/>
              <a:ext cx="505400" cy="1318975"/>
            </a:xfrm>
            <a:custGeom>
              <a:avLst/>
              <a:gdLst/>
              <a:ahLst/>
              <a:cxnLst/>
              <a:rect l="l" t="t" r="r" b="b"/>
              <a:pathLst>
                <a:path w="20216" h="52759" fill="none" extrusionOk="0">
                  <a:moveTo>
                    <a:pt x="5096" y="52594"/>
                  </a:moveTo>
                  <a:lnTo>
                    <a:pt x="1" y="4110"/>
                  </a:lnTo>
                  <a:cubicBezTo>
                    <a:pt x="1" y="3124"/>
                    <a:pt x="1151" y="2631"/>
                    <a:pt x="1644" y="3452"/>
                  </a:cubicBezTo>
                  <a:lnTo>
                    <a:pt x="1644" y="3452"/>
                  </a:lnTo>
                  <a:cubicBezTo>
                    <a:pt x="2137" y="3945"/>
                    <a:pt x="2795" y="3945"/>
                    <a:pt x="3123" y="3452"/>
                  </a:cubicBezTo>
                  <a:lnTo>
                    <a:pt x="5753" y="494"/>
                  </a:lnTo>
                  <a:cubicBezTo>
                    <a:pt x="6082" y="1"/>
                    <a:pt x="6739" y="1"/>
                    <a:pt x="7232" y="494"/>
                  </a:cubicBezTo>
                  <a:lnTo>
                    <a:pt x="9204" y="2959"/>
                  </a:lnTo>
                  <a:cubicBezTo>
                    <a:pt x="9533" y="3452"/>
                    <a:pt x="10355" y="3452"/>
                    <a:pt x="10684" y="2959"/>
                  </a:cubicBezTo>
                  <a:lnTo>
                    <a:pt x="12327" y="823"/>
                  </a:lnTo>
                  <a:cubicBezTo>
                    <a:pt x="12656" y="330"/>
                    <a:pt x="13477" y="330"/>
                    <a:pt x="13806" y="823"/>
                  </a:cubicBezTo>
                  <a:lnTo>
                    <a:pt x="15285" y="3124"/>
                  </a:lnTo>
                  <a:cubicBezTo>
                    <a:pt x="15614" y="3617"/>
                    <a:pt x="16271" y="3617"/>
                    <a:pt x="16765" y="3288"/>
                  </a:cubicBezTo>
                  <a:lnTo>
                    <a:pt x="18572" y="1480"/>
                  </a:lnTo>
                  <a:cubicBezTo>
                    <a:pt x="19230" y="987"/>
                    <a:pt x="20216" y="1480"/>
                    <a:pt x="20052" y="2302"/>
                  </a:cubicBezTo>
                  <a:lnTo>
                    <a:pt x="14957" y="5275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7288675" y="867200"/>
              <a:ext cx="793025" cy="205475"/>
            </a:xfrm>
            <a:custGeom>
              <a:avLst/>
              <a:gdLst/>
              <a:ahLst/>
              <a:cxnLst/>
              <a:rect l="l" t="t" r="r" b="b"/>
              <a:pathLst>
                <a:path w="31721" h="8219" extrusionOk="0">
                  <a:moveTo>
                    <a:pt x="4109" y="1"/>
                  </a:moveTo>
                  <a:cubicBezTo>
                    <a:pt x="1973" y="1"/>
                    <a:pt x="1" y="1973"/>
                    <a:pt x="1" y="4110"/>
                  </a:cubicBezTo>
                  <a:cubicBezTo>
                    <a:pt x="1" y="6411"/>
                    <a:pt x="1973" y="8219"/>
                    <a:pt x="4109" y="8219"/>
                  </a:cubicBezTo>
                  <a:lnTo>
                    <a:pt x="27612" y="8219"/>
                  </a:lnTo>
                  <a:cubicBezTo>
                    <a:pt x="29748" y="8219"/>
                    <a:pt x="31721" y="6411"/>
                    <a:pt x="31721" y="4110"/>
                  </a:cubicBezTo>
                  <a:cubicBezTo>
                    <a:pt x="31721" y="1973"/>
                    <a:pt x="29748" y="1"/>
                    <a:pt x="2761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7288675" y="1056225"/>
              <a:ext cx="793025" cy="205450"/>
            </a:xfrm>
            <a:custGeom>
              <a:avLst/>
              <a:gdLst/>
              <a:ahLst/>
              <a:cxnLst/>
              <a:rect l="l" t="t" r="r" b="b"/>
              <a:pathLst>
                <a:path w="31721" h="8218" extrusionOk="0">
                  <a:moveTo>
                    <a:pt x="4109" y="0"/>
                  </a:moveTo>
                  <a:cubicBezTo>
                    <a:pt x="1973" y="0"/>
                    <a:pt x="1" y="1808"/>
                    <a:pt x="1" y="4109"/>
                  </a:cubicBezTo>
                  <a:cubicBezTo>
                    <a:pt x="1" y="6246"/>
                    <a:pt x="1973" y="8218"/>
                    <a:pt x="4109" y="8218"/>
                  </a:cubicBezTo>
                  <a:lnTo>
                    <a:pt x="27612" y="8218"/>
                  </a:lnTo>
                  <a:cubicBezTo>
                    <a:pt x="29748" y="8218"/>
                    <a:pt x="31721" y="6246"/>
                    <a:pt x="31721" y="4109"/>
                  </a:cubicBezTo>
                  <a:cubicBezTo>
                    <a:pt x="31721" y="1808"/>
                    <a:pt x="29748" y="0"/>
                    <a:pt x="2761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7370850" y="1056225"/>
              <a:ext cx="628675" cy="25"/>
            </a:xfrm>
            <a:custGeom>
              <a:avLst/>
              <a:gdLst/>
              <a:ahLst/>
              <a:cxnLst/>
              <a:rect l="l" t="t" r="r" b="b"/>
              <a:pathLst>
                <a:path w="25147" h="1" fill="none" extrusionOk="0">
                  <a:moveTo>
                    <a:pt x="1" y="0"/>
                  </a:moveTo>
                  <a:lnTo>
                    <a:pt x="25146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32"/>
          <p:cNvSpPr/>
          <p:nvPr/>
        </p:nvSpPr>
        <p:spPr>
          <a:xfrm>
            <a:off x="367625" y="2969325"/>
            <a:ext cx="691200" cy="6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2"/>
          <p:cNvSpPr/>
          <p:nvPr/>
        </p:nvSpPr>
        <p:spPr>
          <a:xfrm>
            <a:off x="5381300" y="189875"/>
            <a:ext cx="576000" cy="57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>
            <a:off x="8387150" y="539500"/>
            <a:ext cx="1056300" cy="105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>
            <a:hlinkClick r:id="rId3" action="ppaction://hlinksldjump"/>
          </p:cNvPr>
          <p:cNvSpPr txBox="1"/>
          <p:nvPr/>
        </p:nvSpPr>
        <p:spPr>
          <a:xfrm>
            <a:off x="3762850" y="4170325"/>
            <a:ext cx="16185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Activities</a:t>
            </a:r>
            <a:endParaRPr sz="2000" dirty="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6" name="Google Shape;216;p32">
            <a:hlinkClick r:id="" action="ppaction://hlinkshowjump?jump=previousslide"/>
          </p:cNvPr>
          <p:cNvSpPr txBox="1"/>
          <p:nvPr/>
        </p:nvSpPr>
        <p:spPr>
          <a:xfrm>
            <a:off x="713225" y="4170325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 dirty="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7" name="Google Shape;217;p32">
            <a:hlinkClick r:id="" action="ppaction://hlinkshowjump?jump=nextslide"/>
          </p:cNvPr>
          <p:cNvSpPr txBox="1"/>
          <p:nvPr/>
        </p:nvSpPr>
        <p:spPr>
          <a:xfrm>
            <a:off x="7232750" y="4170325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Обирайте правильний шлях</a:t>
            </a:r>
            <a:endParaRPr dirty="0"/>
          </a:p>
        </p:txBody>
      </p:sp>
      <p:sp>
        <p:nvSpPr>
          <p:cNvPr id="774" name="Google Shape;774;p55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75" name="Google Shape;775;p55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5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55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65537" name="Picture 1" descr="C:\Users\User\Documents\ViberDownloads\0-02-05-3743f060f16c7d7abbbde8fb5c98ecff101a2179cd94869982779af30c80707f_e19e11d8013519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31590"/>
            <a:ext cx="2976331" cy="2880320"/>
          </a:xfrm>
          <a:prstGeom prst="rect">
            <a:avLst/>
          </a:prstGeom>
          <a:noFill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31590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4"/>
          <p:cNvSpPr/>
          <p:nvPr/>
        </p:nvSpPr>
        <p:spPr>
          <a:xfrm rot="10800000">
            <a:off x="6795150" y="2905051"/>
            <a:ext cx="696000" cy="69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64"/>
          <p:cNvSpPr/>
          <p:nvPr/>
        </p:nvSpPr>
        <p:spPr>
          <a:xfrm rot="10800000">
            <a:off x="5825800" y="2905651"/>
            <a:ext cx="694800" cy="69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64"/>
          <p:cNvSpPr/>
          <p:nvPr/>
        </p:nvSpPr>
        <p:spPr>
          <a:xfrm rot="10800000" flipH="1">
            <a:off x="6796350" y="1884801"/>
            <a:ext cx="694800" cy="6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64"/>
          <p:cNvSpPr txBox="1">
            <a:spLocks noGrp="1"/>
          </p:cNvSpPr>
          <p:nvPr>
            <p:ph type="title"/>
          </p:nvPr>
        </p:nvSpPr>
        <p:spPr>
          <a:xfrm flipH="1">
            <a:off x="539551" y="1324175"/>
            <a:ext cx="5616623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Дякую за увагу!</a:t>
            </a:r>
            <a:endParaRPr dirty="0"/>
          </a:p>
        </p:txBody>
      </p:sp>
      <p:sp>
        <p:nvSpPr>
          <p:cNvPr id="943" name="Google Shape;943;p64"/>
          <p:cNvSpPr txBox="1">
            <a:spLocks noGrp="1"/>
          </p:cNvSpPr>
          <p:nvPr>
            <p:ph type="subTitle" idx="1"/>
          </p:nvPr>
        </p:nvSpPr>
        <p:spPr>
          <a:xfrm flipH="1">
            <a:off x="1547664" y="2283718"/>
            <a:ext cx="3502500" cy="12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/>
            <a:r>
              <a:rPr lang="en-US" dirty="0">
                <a:hlinkClick r:id="rId3"/>
              </a:rPr>
              <a:t>alekseistud456@gmail.com</a:t>
            </a:r>
            <a:endParaRPr lang="uk-UA" dirty="0"/>
          </a:p>
          <a:p>
            <a:pPr marL="0" lvl="0" indent="0"/>
            <a:r>
              <a:rPr lang="en" dirty="0"/>
              <a:t>+</a:t>
            </a:r>
            <a:r>
              <a:rPr lang="uk-UA" dirty="0"/>
              <a:t>38095 017 85 95</a:t>
            </a:r>
            <a:endParaRPr dirty="0"/>
          </a:p>
        </p:txBody>
      </p:sp>
      <p:sp>
        <p:nvSpPr>
          <p:cNvPr id="944" name="Google Shape;944;p64"/>
          <p:cNvSpPr txBox="1"/>
          <p:nvPr/>
        </p:nvSpPr>
        <p:spPr>
          <a:xfrm flipH="1">
            <a:off x="1538827" y="4087575"/>
            <a:ext cx="35025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Please keep this slide for attribution.</a:t>
            </a:r>
            <a:endParaRPr sz="120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grpSp>
        <p:nvGrpSpPr>
          <p:cNvPr id="945" name="Google Shape;945;p64"/>
          <p:cNvGrpSpPr/>
          <p:nvPr/>
        </p:nvGrpSpPr>
        <p:grpSpPr>
          <a:xfrm>
            <a:off x="6970922" y="3100511"/>
            <a:ext cx="346056" cy="345674"/>
            <a:chOff x="3303268" y="3817349"/>
            <a:chExt cx="346056" cy="345674"/>
          </a:xfrm>
        </p:grpSpPr>
        <p:sp>
          <p:nvSpPr>
            <p:cNvPr id="946" name="Google Shape;946;p64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4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4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4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" name="Google Shape;950;p64"/>
          <p:cNvSpPr/>
          <p:nvPr/>
        </p:nvSpPr>
        <p:spPr>
          <a:xfrm>
            <a:off x="3381963" y="132854"/>
            <a:ext cx="694800" cy="708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64"/>
          <p:cNvSpPr/>
          <p:nvPr/>
        </p:nvSpPr>
        <p:spPr>
          <a:xfrm rot="10800000" flipH="1">
            <a:off x="5796136" y="1995686"/>
            <a:ext cx="696000" cy="696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64"/>
          <p:cNvSpPr/>
          <p:nvPr/>
        </p:nvSpPr>
        <p:spPr>
          <a:xfrm rot="10800000" flipH="1">
            <a:off x="1965375" y="4669369"/>
            <a:ext cx="331800" cy="331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64"/>
          <p:cNvSpPr/>
          <p:nvPr/>
        </p:nvSpPr>
        <p:spPr>
          <a:xfrm>
            <a:off x="5940152" y="2139702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64"/>
          <p:cNvGrpSpPr/>
          <p:nvPr/>
        </p:nvGrpSpPr>
        <p:grpSpPr>
          <a:xfrm>
            <a:off x="6000979" y="3080209"/>
            <a:ext cx="346056" cy="345674"/>
            <a:chOff x="3752358" y="3817349"/>
            <a:chExt cx="346056" cy="345674"/>
          </a:xfrm>
        </p:grpSpPr>
        <p:sp>
          <p:nvSpPr>
            <p:cNvPr id="955" name="Google Shape;955;p64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4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64"/>
          <p:cNvGrpSpPr/>
          <p:nvPr/>
        </p:nvGrpSpPr>
        <p:grpSpPr>
          <a:xfrm>
            <a:off x="6970936" y="2059359"/>
            <a:ext cx="345642" cy="345674"/>
            <a:chOff x="5549861" y="3817349"/>
            <a:chExt cx="345642" cy="345674"/>
          </a:xfrm>
        </p:grpSpPr>
        <p:sp>
          <p:nvSpPr>
            <p:cNvPr id="960" name="Google Shape;960;p64"/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4"/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4"/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" name="Google Shape;963;p64"/>
          <p:cNvSpPr/>
          <p:nvPr/>
        </p:nvSpPr>
        <p:spPr>
          <a:xfrm rot="10800000" flipH="1">
            <a:off x="-264350" y="1032624"/>
            <a:ext cx="1399500" cy="128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147814"/>
            <a:ext cx="3456384" cy="1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>
            <a:hlinkClick r:id="rId3" action="ppaction://hlinksldjump"/>
          </p:cNvPr>
          <p:cNvSpPr/>
          <p:nvPr/>
        </p:nvSpPr>
        <p:spPr>
          <a:xfrm>
            <a:off x="713113" y="1634850"/>
            <a:ext cx="817200" cy="81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3">
            <a:hlinkClick r:id="rId4" action="ppaction://hlinksldjump"/>
          </p:cNvPr>
          <p:cNvSpPr/>
          <p:nvPr/>
        </p:nvSpPr>
        <p:spPr>
          <a:xfrm>
            <a:off x="5929038" y="3477225"/>
            <a:ext cx="817200" cy="8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3">
            <a:hlinkClick r:id="rId5" action="ppaction://hlinksldjump"/>
          </p:cNvPr>
          <p:cNvSpPr/>
          <p:nvPr/>
        </p:nvSpPr>
        <p:spPr>
          <a:xfrm>
            <a:off x="3321112" y="3477213"/>
            <a:ext cx="817200" cy="81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3">
            <a:hlinkClick r:id="rId6" action="ppaction://hlinksldjump"/>
          </p:cNvPr>
          <p:cNvSpPr/>
          <p:nvPr/>
        </p:nvSpPr>
        <p:spPr>
          <a:xfrm>
            <a:off x="713075" y="3477350"/>
            <a:ext cx="817200" cy="81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>
            <a:hlinkClick r:id="rId7" action="ppaction://hlinksldjump"/>
          </p:cNvPr>
          <p:cNvSpPr/>
          <p:nvPr/>
        </p:nvSpPr>
        <p:spPr>
          <a:xfrm>
            <a:off x="5929075" y="1634850"/>
            <a:ext cx="817200" cy="81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3">
            <a:hlinkClick r:id="rId8" action="ppaction://hlinksldjump"/>
          </p:cNvPr>
          <p:cNvSpPr/>
          <p:nvPr/>
        </p:nvSpPr>
        <p:spPr>
          <a:xfrm>
            <a:off x="3321138" y="1634850"/>
            <a:ext cx="817200" cy="8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Зміст</a:t>
            </a:r>
            <a:endParaRPr dirty="0"/>
          </a:p>
        </p:txBody>
      </p:sp>
      <p:sp>
        <p:nvSpPr>
          <p:cNvPr id="229" name="Google Shape;229;p3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13225" y="1787250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0" name="Google Shape;230;p3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636585" y="1787250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Базові підручники</a:t>
            </a:r>
            <a:endParaRPr dirty="0"/>
          </a:p>
        </p:txBody>
      </p:sp>
      <p:sp>
        <p:nvSpPr>
          <p:cNvPr id="231" name="Google Shape;231;p3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6576" y="2062667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Це – наш досвід!</a:t>
            </a:r>
            <a:endParaRPr dirty="0"/>
          </a:p>
        </p:txBody>
      </p:sp>
      <p:sp>
        <p:nvSpPr>
          <p:cNvPr id="232" name="Google Shape;232;p33">
            <a:hlinkClick r:id="rId6" action="ppaction://hlinksldjump"/>
          </p:cNvPr>
          <p:cNvSpPr txBox="1">
            <a:spLocks noGrp="1"/>
          </p:cNvSpPr>
          <p:nvPr>
            <p:ph type="title" idx="4"/>
          </p:nvPr>
        </p:nvSpPr>
        <p:spPr>
          <a:xfrm>
            <a:off x="713225" y="3629725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3" name="Google Shape;233;p33">
            <a:hlinkClick r:id="rId6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1636585" y="3629627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err="1"/>
              <a:t>Мультимедіа</a:t>
            </a:r>
            <a:endParaRPr dirty="0"/>
          </a:p>
        </p:txBody>
      </p:sp>
      <p:sp>
        <p:nvSpPr>
          <p:cNvPr id="234" name="Google Shape;234;p33">
            <a:hlinkClick r:id="rId6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1636576" y="3905175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err="1"/>
              <a:t>Інтерактив</a:t>
            </a:r>
            <a:r>
              <a:rPr lang="uk-UA" dirty="0"/>
              <a:t> у дії</a:t>
            </a:r>
            <a:endParaRPr dirty="0"/>
          </a:p>
        </p:txBody>
      </p:sp>
      <p:sp>
        <p:nvSpPr>
          <p:cNvPr id="235" name="Google Shape;235;p33">
            <a:hlinkClick r:id="rId8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3321175" y="1787250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6" name="Google Shape;236;p33">
            <a:hlinkClick r:id="rId8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244527" y="1787250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Власні посібники</a:t>
            </a:r>
            <a:endParaRPr dirty="0"/>
          </a:p>
        </p:txBody>
      </p:sp>
      <p:sp>
        <p:nvSpPr>
          <p:cNvPr id="237" name="Google Shape;237;p33">
            <a:hlinkClick r:id="rId8" action="ppaction://hlinksldjump"/>
          </p:cNvPr>
          <p:cNvSpPr txBox="1">
            <a:spLocks noGrp="1"/>
          </p:cNvSpPr>
          <p:nvPr>
            <p:ph type="subTitle" idx="9"/>
          </p:nvPr>
        </p:nvSpPr>
        <p:spPr>
          <a:xfrm>
            <a:off x="4244526" y="2062667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Наша креативність </a:t>
            </a:r>
            <a:r>
              <a:rPr lang="uk-UA" dirty="0">
                <a:sym typeface="Wingdings" pitchFamily="2" charset="2"/>
              </a:rPr>
              <a:t></a:t>
            </a:r>
            <a:endParaRPr dirty="0"/>
          </a:p>
        </p:txBody>
      </p:sp>
      <p:sp>
        <p:nvSpPr>
          <p:cNvPr id="238" name="Google Shape;238;p33">
            <a:hlinkClick r:id="rId5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3321175" y="3629725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9" name="Google Shape;239;p33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4244527" y="3629627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Pearson</a:t>
            </a:r>
            <a:endParaRPr dirty="0"/>
          </a:p>
        </p:txBody>
      </p:sp>
      <p:sp>
        <p:nvSpPr>
          <p:cNvPr id="240" name="Google Shape;240;p33">
            <a:hlinkClick r:id="rId5" action="ppaction://hlinksldjump"/>
          </p:cNvPr>
          <p:cNvSpPr txBox="1">
            <a:spLocks noGrp="1"/>
          </p:cNvSpPr>
          <p:nvPr>
            <p:ph type="subTitle" idx="15"/>
          </p:nvPr>
        </p:nvSpPr>
        <p:spPr>
          <a:xfrm>
            <a:off x="4244526" y="3905175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Ефективна </a:t>
            </a:r>
            <a:r>
              <a:rPr lang="uk-UA" dirty="0" err="1"/>
              <a:t>колаборація</a:t>
            </a:r>
            <a:endParaRPr dirty="0"/>
          </a:p>
        </p:txBody>
      </p:sp>
      <p:sp>
        <p:nvSpPr>
          <p:cNvPr id="241" name="Google Shape;241;p33">
            <a:hlinkClick r:id="rId7" action="ppaction://hlinksldjump"/>
          </p:cNvPr>
          <p:cNvSpPr txBox="1">
            <a:spLocks noGrp="1"/>
          </p:cNvSpPr>
          <p:nvPr>
            <p:ph type="title" idx="16"/>
          </p:nvPr>
        </p:nvSpPr>
        <p:spPr>
          <a:xfrm>
            <a:off x="5929125" y="1787250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2" name="Google Shape;242;p33">
            <a:hlinkClick r:id="rId7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6852450" y="1787250"/>
            <a:ext cx="1684500" cy="4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/>
              <a:t>Наукові здобутки</a:t>
            </a:r>
            <a:endParaRPr dirty="0"/>
          </a:p>
        </p:txBody>
      </p:sp>
      <p:sp>
        <p:nvSpPr>
          <p:cNvPr id="243" name="Google Shape;243;p33">
            <a:hlinkClick r:id="rId7" action="ppaction://hlinksldjump"/>
          </p:cNvPr>
          <p:cNvSpPr txBox="1">
            <a:spLocks noGrp="1"/>
          </p:cNvSpPr>
          <p:nvPr>
            <p:ph type="subTitle" idx="18"/>
          </p:nvPr>
        </p:nvSpPr>
        <p:spPr>
          <a:xfrm>
            <a:off x="6852456" y="2062667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Ми створюємо методики</a:t>
            </a:r>
            <a:endParaRPr dirty="0"/>
          </a:p>
        </p:txBody>
      </p:sp>
      <p:sp>
        <p:nvSpPr>
          <p:cNvPr id="244" name="Google Shape;244;p33">
            <a:hlinkClick r:id="rId4" action="ppaction://hlinksldjump"/>
          </p:cNvPr>
          <p:cNvSpPr txBox="1">
            <a:spLocks noGrp="1"/>
          </p:cNvSpPr>
          <p:nvPr>
            <p:ph type="title" idx="19"/>
          </p:nvPr>
        </p:nvSpPr>
        <p:spPr>
          <a:xfrm>
            <a:off x="5929125" y="3629725"/>
            <a:ext cx="9234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46" name="Google Shape;246;p33">
            <a:hlinkClick r:id="rId4" action="ppaction://hlinksldjump"/>
          </p:cNvPr>
          <p:cNvSpPr txBox="1">
            <a:spLocks noGrp="1"/>
          </p:cNvSpPr>
          <p:nvPr>
            <p:ph type="subTitle" idx="21"/>
          </p:nvPr>
        </p:nvSpPr>
        <p:spPr>
          <a:xfrm>
            <a:off x="6852456" y="3905175"/>
            <a:ext cx="1684500" cy="6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Станьте спеціалістом!</a:t>
            </a:r>
            <a:endParaRPr dirty="0"/>
          </a:p>
        </p:txBody>
      </p:sp>
      <p:sp>
        <p:nvSpPr>
          <p:cNvPr id="27" name="Заголовок 26"/>
          <p:cNvSpPr>
            <a:spLocks noGrp="1"/>
          </p:cNvSpPr>
          <p:nvPr>
            <p:ph type="title" idx="20"/>
          </p:nvPr>
        </p:nvSpPr>
        <p:spPr/>
        <p:txBody>
          <a:bodyPr/>
          <a:lstStyle/>
          <a:p>
            <a:r>
              <a:rPr lang="uk-UA" dirty="0"/>
              <a:t>Висновки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-988975" y="-346275"/>
            <a:ext cx="4253100" cy="425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2339752" y="1995686"/>
            <a:ext cx="6516216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dirty="0"/>
              <a:t>Базові підручники</a:t>
            </a:r>
            <a:endParaRPr sz="4400" dirty="0"/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 idx="2"/>
          </p:nvPr>
        </p:nvSpPr>
        <p:spPr>
          <a:xfrm>
            <a:off x="3731050" y="636125"/>
            <a:ext cx="46998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1"/>
          </p:nvPr>
        </p:nvSpPr>
        <p:spPr>
          <a:xfrm>
            <a:off x="3731150" y="3219775"/>
            <a:ext cx="46995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Це – наш досвід!</a:t>
            </a:r>
            <a:endParaRPr dirty="0"/>
          </a:p>
        </p:txBody>
      </p:sp>
      <p:grpSp>
        <p:nvGrpSpPr>
          <p:cNvPr id="255" name="Google Shape;255;p34"/>
          <p:cNvGrpSpPr/>
          <p:nvPr/>
        </p:nvGrpSpPr>
        <p:grpSpPr>
          <a:xfrm flipH="1">
            <a:off x="1463563" y="1087764"/>
            <a:ext cx="2510290" cy="2510290"/>
            <a:chOff x="6807950" y="3072775"/>
            <a:chExt cx="2165350" cy="2165350"/>
          </a:xfrm>
        </p:grpSpPr>
        <p:sp>
          <p:nvSpPr>
            <p:cNvPr id="256" name="Google Shape;256;p34"/>
            <p:cNvSpPr/>
            <p:nvPr/>
          </p:nvSpPr>
          <p:spPr>
            <a:xfrm>
              <a:off x="6807950" y="3072775"/>
              <a:ext cx="1540825" cy="1536700"/>
            </a:xfrm>
            <a:custGeom>
              <a:avLst/>
              <a:gdLst/>
              <a:ahLst/>
              <a:cxnLst/>
              <a:rect l="l" t="t" r="r" b="b"/>
              <a:pathLst>
                <a:path w="61633" h="61468" fill="none" extrusionOk="0">
                  <a:moveTo>
                    <a:pt x="61632" y="30734"/>
                  </a:moveTo>
                  <a:cubicBezTo>
                    <a:pt x="61632" y="47827"/>
                    <a:pt x="47827" y="61468"/>
                    <a:pt x="30734" y="61468"/>
                  </a:cubicBezTo>
                  <a:cubicBezTo>
                    <a:pt x="13806" y="61468"/>
                    <a:pt x="1" y="47827"/>
                    <a:pt x="1" y="30734"/>
                  </a:cubicBezTo>
                  <a:cubicBezTo>
                    <a:pt x="1" y="13806"/>
                    <a:pt x="13806" y="0"/>
                    <a:pt x="30734" y="0"/>
                  </a:cubicBezTo>
                  <a:cubicBezTo>
                    <a:pt x="47827" y="0"/>
                    <a:pt x="61632" y="13806"/>
                    <a:pt x="61632" y="3073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6968200" y="3233000"/>
              <a:ext cx="1220325" cy="1220350"/>
            </a:xfrm>
            <a:custGeom>
              <a:avLst/>
              <a:gdLst/>
              <a:ahLst/>
              <a:cxnLst/>
              <a:rect l="l" t="t" r="r" b="b"/>
              <a:pathLst>
                <a:path w="48813" h="48814" fill="none" extrusionOk="0">
                  <a:moveTo>
                    <a:pt x="48813" y="24325"/>
                  </a:moveTo>
                  <a:cubicBezTo>
                    <a:pt x="48813" y="37802"/>
                    <a:pt x="37801" y="48814"/>
                    <a:pt x="24324" y="48814"/>
                  </a:cubicBezTo>
                  <a:cubicBezTo>
                    <a:pt x="10847" y="48814"/>
                    <a:pt x="0" y="37802"/>
                    <a:pt x="0" y="24325"/>
                  </a:cubicBezTo>
                  <a:cubicBezTo>
                    <a:pt x="0" y="10848"/>
                    <a:pt x="10847" y="1"/>
                    <a:pt x="24324" y="1"/>
                  </a:cubicBezTo>
                  <a:cubicBezTo>
                    <a:pt x="37801" y="1"/>
                    <a:pt x="48813" y="10848"/>
                    <a:pt x="48813" y="2432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8061125" y="4325950"/>
              <a:ext cx="912175" cy="912175"/>
            </a:xfrm>
            <a:custGeom>
              <a:avLst/>
              <a:gdLst/>
              <a:ahLst/>
              <a:cxnLst/>
              <a:rect l="l" t="t" r="r" b="b"/>
              <a:pathLst>
                <a:path w="36487" h="36487" fill="none" extrusionOk="0">
                  <a:moveTo>
                    <a:pt x="35172" y="35172"/>
                  </a:moveTo>
                  <a:lnTo>
                    <a:pt x="35172" y="35172"/>
                  </a:lnTo>
                  <a:cubicBezTo>
                    <a:pt x="33857" y="36487"/>
                    <a:pt x="31721" y="36487"/>
                    <a:pt x="30406" y="35172"/>
                  </a:cubicBezTo>
                  <a:lnTo>
                    <a:pt x="1" y="4767"/>
                  </a:lnTo>
                  <a:lnTo>
                    <a:pt x="4931" y="1"/>
                  </a:lnTo>
                  <a:lnTo>
                    <a:pt x="35172" y="30242"/>
                  </a:lnTo>
                  <a:cubicBezTo>
                    <a:pt x="36487" y="31556"/>
                    <a:pt x="36487" y="33857"/>
                    <a:pt x="35172" y="35172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34"/>
          <p:cNvSpPr/>
          <p:nvPr/>
        </p:nvSpPr>
        <p:spPr>
          <a:xfrm>
            <a:off x="2593325" y="4450275"/>
            <a:ext cx="433500" cy="43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4949450" y="-242475"/>
            <a:ext cx="1056300" cy="105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4"/>
          <p:cNvSpPr/>
          <p:nvPr/>
        </p:nvSpPr>
        <p:spPr>
          <a:xfrm>
            <a:off x="8532440" y="2643758"/>
            <a:ext cx="433500" cy="43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4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4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5" name="Google Shape;265;p34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Якісні матеріали</a:t>
            </a:r>
            <a:endParaRPr dirty="0"/>
          </a:p>
        </p:txBody>
      </p:sp>
      <p:sp>
        <p:nvSpPr>
          <p:cNvPr id="274" name="Google Shape;274;p35"/>
          <p:cNvSpPr txBox="1"/>
          <p:nvPr/>
        </p:nvSpPr>
        <p:spPr>
          <a:xfrm flipH="1">
            <a:off x="827584" y="3651870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Англійська</a:t>
            </a:r>
            <a:endParaRPr sz="2000" b="1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 flipH="1">
            <a:off x="6732240" y="3579862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Німецька</a:t>
            </a:r>
            <a:endParaRPr sz="2000" b="1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77" name="Google Shape;277;p35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78" name="Google Shape;278;p35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4452" name="AutoShape 4" descr="Книга Підручник Cutting Edge 3rd ed Intermediate Students' book + DVD -  Sarah Cunningham , Peter Moor , Aramita Crace - 9781447936879 – купить в  Украине | ROZETKA | Выгодные цены, отзывы покупа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54" name="AutoShape 6" descr="Книга Підручник Cutting Edge 3rd ed Intermediate Students' book + DVD -  Sarah Cunningham , Peter Moor , Aramita Crace - 9781447936879 – купить в  Украине | ROZETKA | Выгодные цены, отзывы покупа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203598"/>
            <a:ext cx="1657728" cy="23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131590"/>
            <a:ext cx="1784410" cy="23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699792" y="1707654"/>
            <a:ext cx="40837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Ми намагаємося поєднувати </a:t>
            </a:r>
          </a:p>
          <a:p>
            <a:pPr algn="ctr"/>
            <a:r>
              <a:rPr lang="uk-UA" dirty="0"/>
              <a:t>автентичні тексти провідних зарубіжних авторів</a:t>
            </a:r>
          </a:p>
          <a:p>
            <a:pPr algn="ctr"/>
            <a:r>
              <a:rPr lang="uk-UA" dirty="0"/>
              <a:t>із преміальними матеріалами вітчизняних фахівців, що створює ефективний бленд,</a:t>
            </a:r>
          </a:p>
          <a:p>
            <a:pPr algn="ctr"/>
            <a:r>
              <a:rPr lang="uk-UA" dirty="0"/>
              <a:t> який справді допомагає набути високоякісну іншомовну компетенцію.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683568" y="41151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Обирайте найкраще</a:t>
            </a:r>
            <a:endParaRPr dirty="0"/>
          </a:p>
        </p:txBody>
      </p:sp>
      <p:sp>
        <p:nvSpPr>
          <p:cNvPr id="294" name="Google Shape;294;p36">
            <a:hlinkClick r:id="" action="ppaction://hlinkshowjump?jump=previousslide"/>
          </p:cNvPr>
          <p:cNvSpPr txBox="1"/>
          <p:nvPr/>
        </p:nvSpPr>
        <p:spPr>
          <a:xfrm>
            <a:off x="755576" y="43719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5" name="Google Shape;295;p36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6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">
            <a:hlinkClick r:id="" action="ppaction://hlinkshowjump?jump=nextslide"/>
          </p:cNvPr>
          <p:cNvSpPr txBox="1"/>
          <p:nvPr/>
        </p:nvSpPr>
        <p:spPr>
          <a:xfrm>
            <a:off x="7236296" y="4299942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 dirty="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02402" name="Picture 2" descr="DEUTSCH für Anfänger / Kudina O., Feklistowa T. by Nova Knyha - Issuu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9622"/>
            <a:ext cx="2016224" cy="2872928"/>
          </a:xfrm>
          <a:prstGeom prst="rect">
            <a:avLst/>
          </a:prstGeom>
          <a:noFill/>
        </p:spPr>
      </p:pic>
      <p:sp>
        <p:nvSpPr>
          <p:cNvPr id="102406" name="AutoShape 6" descr="Infotech. Fourth Edition. Students Book Santiago Remancha Esteras – купить  книгу Santiago Remancha Esteras Infotech. Fourth Edition. Students Book |  Bookl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31590"/>
            <a:ext cx="2206429" cy="299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 descr="Электронная книга «A way to Success. English for University Students.  Student's book.1 курс» – – купить по цене 78.00 грн. на YAKABO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59582"/>
            <a:ext cx="2190515" cy="2829358"/>
          </a:xfrm>
          <a:prstGeom prst="rect">
            <a:avLst/>
          </a:prstGeom>
          <a:noFill/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843558"/>
            <a:ext cx="2097807" cy="27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713346" y="1928053"/>
            <a:ext cx="5730861" cy="7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/>
              <a:t>Власні підручники</a:t>
            </a:r>
            <a:endParaRPr sz="4800" dirty="0"/>
          </a:p>
        </p:txBody>
      </p:sp>
      <p:sp>
        <p:nvSpPr>
          <p:cNvPr id="320" name="Google Shape;320;p38"/>
          <p:cNvSpPr txBox="1">
            <a:spLocks noGrp="1"/>
          </p:cNvSpPr>
          <p:nvPr>
            <p:ph type="title" idx="2"/>
          </p:nvPr>
        </p:nvSpPr>
        <p:spPr>
          <a:xfrm>
            <a:off x="713225" y="620840"/>
            <a:ext cx="46998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21" name="Google Shape;321;p38"/>
          <p:cNvSpPr txBox="1">
            <a:spLocks noGrp="1"/>
          </p:cNvSpPr>
          <p:nvPr>
            <p:ph type="subTitle" idx="1"/>
          </p:nvPr>
        </p:nvSpPr>
        <p:spPr>
          <a:xfrm>
            <a:off x="713325" y="3204490"/>
            <a:ext cx="46995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uk-UA" dirty="0"/>
              <a:t>Наша креативність </a:t>
            </a:r>
            <a:r>
              <a:rPr lang="uk-UA" dirty="0">
                <a:sym typeface="Wingdings" pitchFamily="2" charset="2"/>
              </a:rPr>
              <a:t></a:t>
            </a:r>
            <a:endParaRPr lang="uk-UA" dirty="0"/>
          </a:p>
        </p:txBody>
      </p:sp>
      <p:sp>
        <p:nvSpPr>
          <p:cNvPr id="322" name="Google Shape;322;p38"/>
          <p:cNvSpPr txBox="1">
            <a:spLocks noGrp="1"/>
          </p:cNvSpPr>
          <p:nvPr>
            <p:ph type="subTitle" idx="3"/>
          </p:nvPr>
        </p:nvSpPr>
        <p:spPr>
          <a:xfrm>
            <a:off x="683568" y="2787774"/>
            <a:ext cx="46995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8"/>
          <p:cNvSpPr/>
          <p:nvPr/>
        </p:nvSpPr>
        <p:spPr>
          <a:xfrm>
            <a:off x="6309875" y="0"/>
            <a:ext cx="2834100" cy="34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" name="Google Shape;324;p38"/>
          <p:cNvGrpSpPr/>
          <p:nvPr/>
        </p:nvGrpSpPr>
        <p:grpSpPr>
          <a:xfrm>
            <a:off x="6531607" y="1208674"/>
            <a:ext cx="430841" cy="2916262"/>
            <a:chOff x="3419800" y="255950"/>
            <a:chExt cx="762550" cy="5161525"/>
          </a:xfrm>
        </p:grpSpPr>
        <p:sp>
          <p:nvSpPr>
            <p:cNvPr id="325" name="Google Shape;325;p38"/>
            <p:cNvSpPr/>
            <p:nvPr/>
          </p:nvSpPr>
          <p:spPr>
            <a:xfrm>
              <a:off x="3419800" y="927375"/>
              <a:ext cx="186200" cy="3689925"/>
            </a:xfrm>
            <a:custGeom>
              <a:avLst/>
              <a:gdLst/>
              <a:ahLst/>
              <a:cxnLst/>
              <a:rect l="l" t="t" r="r" b="b"/>
              <a:pathLst>
                <a:path w="7448" h="147597" fill="none" extrusionOk="0">
                  <a:moveTo>
                    <a:pt x="0" y="0"/>
                  </a:moveTo>
                  <a:lnTo>
                    <a:pt x="7447" y="0"/>
                  </a:lnTo>
                  <a:lnTo>
                    <a:pt x="7447" y="147596"/>
                  </a:lnTo>
                  <a:lnTo>
                    <a:pt x="0" y="147596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3800075" y="927375"/>
              <a:ext cx="382275" cy="3689925"/>
            </a:xfrm>
            <a:custGeom>
              <a:avLst/>
              <a:gdLst/>
              <a:ahLst/>
              <a:cxnLst/>
              <a:rect l="l" t="t" r="r" b="b"/>
              <a:pathLst>
                <a:path w="15291" h="147597" fill="none" extrusionOk="0">
                  <a:moveTo>
                    <a:pt x="15291" y="0"/>
                  </a:moveTo>
                  <a:lnTo>
                    <a:pt x="15291" y="80"/>
                  </a:lnTo>
                  <a:lnTo>
                    <a:pt x="7844" y="80"/>
                  </a:lnTo>
                  <a:lnTo>
                    <a:pt x="7844" y="147596"/>
                  </a:lnTo>
                  <a:lnTo>
                    <a:pt x="0" y="147596"/>
                  </a:lnTo>
                  <a:lnTo>
                    <a:pt x="15291" y="147596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3419800" y="685725"/>
              <a:ext cx="762550" cy="241675"/>
            </a:xfrm>
            <a:custGeom>
              <a:avLst/>
              <a:gdLst/>
              <a:ahLst/>
              <a:cxnLst/>
              <a:rect l="l" t="t" r="r" b="b"/>
              <a:pathLst>
                <a:path w="30502" h="9667" fill="none" extrusionOk="0">
                  <a:moveTo>
                    <a:pt x="0" y="1"/>
                  </a:moveTo>
                  <a:lnTo>
                    <a:pt x="30502" y="1"/>
                  </a:lnTo>
                  <a:lnTo>
                    <a:pt x="30502" y="9666"/>
                  </a:lnTo>
                  <a:lnTo>
                    <a:pt x="0" y="9666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3419800" y="927375"/>
              <a:ext cx="25" cy="2000"/>
            </a:xfrm>
            <a:custGeom>
              <a:avLst/>
              <a:gdLst/>
              <a:ahLst/>
              <a:cxnLst/>
              <a:rect l="l" t="t" r="r" b="b"/>
              <a:pathLst>
                <a:path w="1" h="80" fill="none" extrusionOk="0">
                  <a:moveTo>
                    <a:pt x="0" y="8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3419800" y="927375"/>
              <a:ext cx="762550" cy="2000"/>
            </a:xfrm>
            <a:custGeom>
              <a:avLst/>
              <a:gdLst/>
              <a:ahLst/>
              <a:cxnLst/>
              <a:rect l="l" t="t" r="r" b="b"/>
              <a:pathLst>
                <a:path w="30502" h="80" fill="none" extrusionOk="0">
                  <a:moveTo>
                    <a:pt x="7447" y="0"/>
                  </a:moveTo>
                  <a:lnTo>
                    <a:pt x="23055" y="0"/>
                  </a:lnTo>
                  <a:lnTo>
                    <a:pt x="23055" y="80"/>
                  </a:lnTo>
                  <a:lnTo>
                    <a:pt x="30502" y="80"/>
                  </a:lnTo>
                  <a:lnTo>
                    <a:pt x="3050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7447" y="8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3419800" y="4617275"/>
              <a:ext cx="762550" cy="578375"/>
            </a:xfrm>
            <a:custGeom>
              <a:avLst/>
              <a:gdLst/>
              <a:ahLst/>
              <a:cxnLst/>
              <a:rect l="l" t="t" r="r" b="b"/>
              <a:pathLst>
                <a:path w="30502" h="23135" fill="none" extrusionOk="0">
                  <a:moveTo>
                    <a:pt x="10775" y="23134"/>
                  </a:moveTo>
                  <a:lnTo>
                    <a:pt x="19252" y="23134"/>
                  </a:lnTo>
                  <a:lnTo>
                    <a:pt x="305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3419800" y="255950"/>
              <a:ext cx="762550" cy="431800"/>
            </a:xfrm>
            <a:custGeom>
              <a:avLst/>
              <a:gdLst/>
              <a:ahLst/>
              <a:cxnLst/>
              <a:rect l="l" t="t" r="r" b="b"/>
              <a:pathLst>
                <a:path w="30502" h="17272" fill="none" extrusionOk="0">
                  <a:moveTo>
                    <a:pt x="30502" y="15290"/>
                  </a:moveTo>
                  <a:cubicBezTo>
                    <a:pt x="30502" y="6813"/>
                    <a:pt x="23688" y="0"/>
                    <a:pt x="15211" y="0"/>
                  </a:cubicBezTo>
                  <a:lnTo>
                    <a:pt x="15211" y="0"/>
                  </a:lnTo>
                  <a:cubicBezTo>
                    <a:pt x="6814" y="0"/>
                    <a:pt x="0" y="6893"/>
                    <a:pt x="0" y="15290"/>
                  </a:cubicBezTo>
                  <a:lnTo>
                    <a:pt x="0" y="17271"/>
                  </a:lnTo>
                  <a:lnTo>
                    <a:pt x="30502" y="17271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3605975" y="4617275"/>
              <a:ext cx="194125" cy="25"/>
            </a:xfrm>
            <a:custGeom>
              <a:avLst/>
              <a:gdLst/>
              <a:ahLst/>
              <a:cxnLst/>
              <a:rect l="l" t="t" r="r" b="b"/>
              <a:pathLst>
                <a:path w="7765" h="1" fill="none" extrusionOk="0">
                  <a:moveTo>
                    <a:pt x="0" y="0"/>
                  </a:moveTo>
                  <a:lnTo>
                    <a:pt x="7764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3605975" y="929350"/>
              <a:ext cx="390200" cy="3687950"/>
            </a:xfrm>
            <a:custGeom>
              <a:avLst/>
              <a:gdLst/>
              <a:ahLst/>
              <a:cxnLst/>
              <a:rect l="l" t="t" r="r" b="b"/>
              <a:pathLst>
                <a:path w="15608" h="147518" fill="none" extrusionOk="0">
                  <a:moveTo>
                    <a:pt x="15608" y="1"/>
                  </a:moveTo>
                  <a:lnTo>
                    <a:pt x="0" y="1"/>
                  </a:lnTo>
                  <a:lnTo>
                    <a:pt x="0" y="147517"/>
                  </a:lnTo>
                  <a:lnTo>
                    <a:pt x="7764" y="147517"/>
                  </a:lnTo>
                  <a:lnTo>
                    <a:pt x="15608" y="147517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3605975" y="927375"/>
              <a:ext cx="390200" cy="2000"/>
            </a:xfrm>
            <a:custGeom>
              <a:avLst/>
              <a:gdLst/>
              <a:ahLst/>
              <a:cxnLst/>
              <a:rect l="l" t="t" r="r" b="b"/>
              <a:pathLst>
                <a:path w="15608" h="80" fill="none" extrusionOk="0">
                  <a:moveTo>
                    <a:pt x="0" y="0"/>
                  </a:moveTo>
                  <a:lnTo>
                    <a:pt x="15608" y="0"/>
                  </a:lnTo>
                  <a:lnTo>
                    <a:pt x="15608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3689150" y="5195625"/>
              <a:ext cx="211950" cy="221850"/>
            </a:xfrm>
            <a:custGeom>
              <a:avLst/>
              <a:gdLst/>
              <a:ahLst/>
              <a:cxnLst/>
              <a:rect l="l" t="t" r="r" b="b"/>
              <a:pathLst>
                <a:path w="8478" h="8874" extrusionOk="0">
                  <a:moveTo>
                    <a:pt x="1" y="0"/>
                  </a:moveTo>
                  <a:lnTo>
                    <a:pt x="4120" y="8873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8"/>
          <p:cNvSpPr/>
          <p:nvPr/>
        </p:nvSpPr>
        <p:spPr>
          <a:xfrm>
            <a:off x="127575" y="2482450"/>
            <a:ext cx="368700" cy="36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3485050" y="408325"/>
            <a:ext cx="891000" cy="891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8"/>
          <p:cNvSpPr/>
          <p:nvPr/>
        </p:nvSpPr>
        <p:spPr>
          <a:xfrm>
            <a:off x="8349775" y="3795688"/>
            <a:ext cx="433500" cy="43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8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40" name="Google Shape;340;p38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8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8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 </a:t>
            </a:r>
            <a:r>
              <a:rPr lang="uk-UA" dirty="0"/>
              <a:t>працюємо на успіх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25707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59582"/>
            <a:ext cx="27177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55526"/>
            <a:ext cx="2736304" cy="390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/>
          <p:nvPr/>
        </p:nvSpPr>
        <p:spPr>
          <a:xfrm>
            <a:off x="7956376" y="2355726"/>
            <a:ext cx="833700" cy="833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683568" y="26749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Ми працюємо на успіх</a:t>
            </a:r>
            <a:endParaRPr dirty="0"/>
          </a:p>
        </p:txBody>
      </p:sp>
      <p:sp>
        <p:nvSpPr>
          <p:cNvPr id="357" name="Google Shape;357;p39"/>
          <p:cNvSpPr/>
          <p:nvPr/>
        </p:nvSpPr>
        <p:spPr>
          <a:xfrm>
            <a:off x="8100392" y="1563638"/>
            <a:ext cx="462501" cy="459201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9"/>
          <p:cNvSpPr/>
          <p:nvPr/>
        </p:nvSpPr>
        <p:spPr>
          <a:xfrm>
            <a:off x="8028384" y="699542"/>
            <a:ext cx="436649" cy="436223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>
            <a:hlinkClick r:id="" action="ppaction://hlinkshowjump?jump=previousslide"/>
          </p:cNvPr>
          <p:cNvSpPr txBox="1"/>
          <p:nvPr/>
        </p:nvSpPr>
        <p:spPr>
          <a:xfrm>
            <a:off x="713225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Back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86" name="Google Shape;386;p39">
            <a:hlinkClick r:id="rId3" action="ppaction://hlinksldjump"/>
          </p:cNvPr>
          <p:cNvSpPr/>
          <p:nvPr/>
        </p:nvSpPr>
        <p:spPr>
          <a:xfrm>
            <a:off x="4383776" y="4164550"/>
            <a:ext cx="429900" cy="4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4420628" y="4215295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">
            <a:hlinkClick r:id="" action="ppaction://hlinkshowjump?jump=nextslide"/>
          </p:cNvPr>
          <p:cNvSpPr txBox="1"/>
          <p:nvPr/>
        </p:nvSpPr>
        <p:spPr>
          <a:xfrm>
            <a:off x="7232750" y="4164550"/>
            <a:ext cx="1197900" cy="4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Signika"/>
                <a:ea typeface="Signika"/>
                <a:cs typeface="Signika"/>
                <a:sym typeface="Signika"/>
              </a:rPr>
              <a:t>Next</a:t>
            </a:r>
            <a:endParaRPr sz="1600">
              <a:solidFill>
                <a:schemeClr val="accen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75606"/>
            <a:ext cx="1944216" cy="278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87574"/>
            <a:ext cx="21319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71550"/>
            <a:ext cx="235363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University Digital Choice Boards by Slidesgo">
  <a:themeElements>
    <a:clrScheme name="Simple Light">
      <a:dk1>
        <a:srgbClr val="0C4F72"/>
      </a:dk1>
      <a:lt1>
        <a:srgbClr val="D62828"/>
      </a:lt1>
      <a:dk2>
        <a:srgbClr val="F77F00"/>
      </a:dk2>
      <a:lt2>
        <a:srgbClr val="FCBF49"/>
      </a:lt2>
      <a:accent1>
        <a:srgbClr val="EAE2B7"/>
      </a:accent1>
      <a:accent2>
        <a:srgbClr val="0C4F72"/>
      </a:accent2>
      <a:accent3>
        <a:srgbClr val="D62828"/>
      </a:accent3>
      <a:accent4>
        <a:srgbClr val="F77F00"/>
      </a:accent4>
      <a:accent5>
        <a:srgbClr val="FCBF49"/>
      </a:accent5>
      <a:accent6>
        <a:srgbClr val="EAE2B7"/>
      </a:accent6>
      <a:hlink>
        <a:srgbClr val="0C4F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222</Words>
  <Application>Microsoft Office PowerPoint</Application>
  <PresentationFormat>Экран (16:9)</PresentationFormat>
  <Paragraphs>97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Signika</vt:lpstr>
      <vt:lpstr>Palanquin</vt:lpstr>
      <vt:lpstr>University Digital Choice Boards by Slidesgo</vt:lpstr>
      <vt:lpstr>Викладання іноземної мови на кафедрі ДІМП</vt:lpstr>
      <vt:lpstr>ВСТУП</vt:lpstr>
      <vt:lpstr>Зміст</vt:lpstr>
      <vt:lpstr>Базові підручники</vt:lpstr>
      <vt:lpstr>Якісні матеріали</vt:lpstr>
      <vt:lpstr>Обирайте найкраще</vt:lpstr>
      <vt:lpstr>Власні підручники</vt:lpstr>
      <vt:lpstr>Ми працюємо на успіх</vt:lpstr>
      <vt:lpstr>Ми працюємо на успіх</vt:lpstr>
      <vt:lpstr>Наукові здобутки</vt:lpstr>
      <vt:lpstr>Scopus articles</vt:lpstr>
      <vt:lpstr>Scopus articles</vt:lpstr>
      <vt:lpstr>Мультимедіа</vt:lpstr>
      <vt:lpstr>Новітні технології</vt:lpstr>
      <vt:lpstr>Новітні технології</vt:lpstr>
      <vt:lpstr>Pearson</vt:lpstr>
      <vt:lpstr>Ми розвиваємося</vt:lpstr>
      <vt:lpstr>Міжнародна сертифікація</vt:lpstr>
      <vt:lpstr>Висновки</vt:lpstr>
      <vt:lpstr>Обирайте правильний шлях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викладання іноземної мови на кафедрі ДІМП</dc:title>
  <dc:creator>Admin</dc:creator>
  <cp:lastModifiedBy>Admin</cp:lastModifiedBy>
  <cp:revision>22</cp:revision>
  <dcterms:modified xsi:type="dcterms:W3CDTF">2022-06-27T08:01:43Z</dcterms:modified>
</cp:coreProperties>
</file>