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9" r:id="rId2"/>
    <p:sldId id="330" r:id="rId3"/>
    <p:sldId id="348" r:id="rId4"/>
    <p:sldId id="349" r:id="rId5"/>
    <p:sldId id="350" r:id="rId6"/>
    <p:sldId id="351" r:id="rId7"/>
    <p:sldId id="355" r:id="rId8"/>
    <p:sldId id="352" r:id="rId9"/>
    <p:sldId id="353" r:id="rId10"/>
    <p:sldId id="354" r:id="rId11"/>
    <p:sldId id="356" r:id="rId12"/>
    <p:sldId id="357" r:id="rId13"/>
    <p:sldId id="358" r:id="rId14"/>
    <p:sldId id="335" r:id="rId15"/>
    <p:sldId id="29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  <a:srgbClr val="0066FF"/>
    <a:srgbClr val="3399FF"/>
    <a:srgbClr val="000066"/>
    <a:srgbClr val="CC99FF"/>
    <a:srgbClr val="66FF66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24" autoAdjust="0"/>
  </p:normalViewPr>
  <p:slideViewPr>
    <p:cSldViewPr>
      <p:cViewPr varScale="1">
        <p:scale>
          <a:sx n="67" d="100"/>
          <a:sy n="67" d="100"/>
        </p:scale>
        <p:origin x="-8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A67292-5CC2-4278-BE33-EA9693C81C91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055F944-0474-4D80-9994-F78816C3A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9D311-F014-47E8-A6F0-312898ADA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9151C-77B8-4E5B-BA4A-D34115A2B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25B8-E099-4EEF-A7EC-6470063AD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A79E-9084-4130-96C4-B3EB742F0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2B17-1ADB-4667-99F9-EFC38AE21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163E-3285-40DF-BF6D-8779169B4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30C19-39B5-47E5-A272-01E81FF3C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7BA5-AA67-464F-B96C-755069AA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2355-4C4A-4AE2-BBFF-1A8B9D281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75E10-6FEC-4442-AC00-0DEDB1F33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9F9AD-0CC8-47F8-99AD-F80B3B7C1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37EA7-48A1-42E0-A43E-7291A443F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0B84-7DC2-4F8E-B942-026744BF4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E640FE-FB6D-4611-9256-B590A33F5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НТУ ХПІ</a:t>
            </a:r>
            <a:endParaRPr lang="ru-RU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818" name="Picture 2" descr="Картинки по запросу нту хп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643050"/>
            <a:ext cx="2341579" cy="2360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6714" y="4857768"/>
            <a:ext cx="3276592" cy="7858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НТУ ХПІ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засновано у 1885 р.</a:t>
            </a:r>
            <a:endParaRPr kumimoji="0" lang="ru-RU" i="0" u="none" strike="noStrike" kern="0" cap="none" spc="0" normalizeH="0" baseline="0" noProof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User\Рабочий стол\Умный дом\images (8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429132"/>
            <a:ext cx="3071834" cy="2044166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Умный дом\images (9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3253"/>
            <a:ext cx="3857652" cy="270822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Умный дом\images (89)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624158" cy="271462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Умный дом\скачанные файлы (3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3429000"/>
            <a:ext cx="3736907" cy="250033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Умный дом\скачанные файлы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3722" y="285728"/>
            <a:ext cx="3829698" cy="2571768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Умный дом\скачанные файлы (3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9" y="3214686"/>
            <a:ext cx="4000528" cy="2686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Умный дом\images (9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3522449" cy="2638437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Умный дом\images (9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5188" y="2609850"/>
            <a:ext cx="3201965" cy="224791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Умный дом\скачанные файлы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3433411" cy="2571744"/>
          </a:xfrm>
          <a:prstGeom prst="rect">
            <a:avLst/>
          </a:prstGeom>
          <a:noFill/>
        </p:spPr>
      </p:pic>
      <p:pic>
        <p:nvPicPr>
          <p:cNvPr id="4101" name="Picture 5" descr="C:\Documents and Settings\User\Рабочий стол\Умный дом\скачанные файлы (3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143380"/>
            <a:ext cx="3420709" cy="256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Умный дом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42984"/>
            <a:ext cx="3286148" cy="2186782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Умный дом\images (8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86190"/>
            <a:ext cx="3692897" cy="2457455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Умный дом\images (9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643050"/>
            <a:ext cx="3357586" cy="2226226"/>
          </a:xfrm>
          <a:prstGeom prst="rect">
            <a:avLst/>
          </a:prstGeom>
          <a:noFill/>
        </p:spPr>
      </p:pic>
      <p:pic>
        <p:nvPicPr>
          <p:cNvPr id="7174" name="Picture 6" descr="C:\Documents and Settings\User\Рабочий стол\Умный дом\images (8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66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Умный дом\images (9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3220566" cy="2143140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Умный дом\images (9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85860"/>
            <a:ext cx="3232634" cy="4857784"/>
          </a:xfrm>
          <a:prstGeom prst="rect">
            <a:avLst/>
          </a:prstGeom>
          <a:noFill/>
        </p:spPr>
      </p:pic>
      <p:pic>
        <p:nvPicPr>
          <p:cNvPr id="8196" name="Picture 4" descr="C:\Documents and Settings\User\Рабочий стол\Умный дом\images (9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286124"/>
            <a:ext cx="429408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571768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  <a:cs typeface="Times New Roman" pitchFamily="18" charset="0"/>
              </a:rPr>
              <a:t>Кафедра</a:t>
            </a:r>
            <a:r>
              <a:rPr lang="ru-RU" sz="4000" b="1" dirty="0" smtClean="0">
                <a:solidFill>
                  <a:srgbClr val="0066FF"/>
                </a:solidFill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66FF"/>
                </a:solidFill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«ДЕТАЛ</a:t>
            </a:r>
            <a:r>
              <a:rPr lang="uk-UA" sz="4000" b="1" dirty="0" smtClean="0">
                <a:solidFill>
                  <a:srgbClr val="C00000"/>
                </a:solidFill>
                <a:cs typeface="Times New Roman" pitchFamily="18" charset="0"/>
              </a:rPr>
              <a:t>І МАШИН ТА</a:t>
            </a:r>
            <a:br>
              <a:rPr lang="uk-UA" sz="40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cs typeface="Times New Roman" pitchFamily="18" charset="0"/>
              </a:rPr>
              <a:t>МЕХАТРОННИХ СИСТЕМ</a:t>
            </a:r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»</a:t>
            </a:r>
            <a:r>
              <a:rPr lang="ru-RU" sz="4000" b="1" dirty="0" smtClean="0">
                <a:solidFill>
                  <a:srgbClr val="0066FF"/>
                </a:solidFill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66FF"/>
                </a:solidFill>
                <a:cs typeface="Times New Roman" pitchFamily="18" charset="0"/>
              </a:rPr>
            </a:br>
            <a:endParaRPr lang="ru-RU" sz="24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7158" y="3143248"/>
            <a:ext cx="8372475" cy="2789242"/>
            <a:chOff x="357188" y="2857496"/>
            <a:chExt cx="8372475" cy="2789242"/>
          </a:xfrm>
        </p:grpSpPr>
        <p:pic>
          <p:nvPicPr>
            <p:cNvPr id="33795" name="Picture 6" descr="J:\Мехатроника\csm_TR__2016-01__SVH_mit_Nadel_af2a8e50ac.jpg"/>
            <p:cNvPicPr>
              <a:picLocks noChangeAspect="1" noChangeArrowheads="1"/>
            </p:cNvPicPr>
            <p:nvPr/>
          </p:nvPicPr>
          <p:blipFill>
            <a:blip r:embed="rId2"/>
            <a:srcRect r="8699"/>
            <a:stretch>
              <a:fillRect/>
            </a:stretch>
          </p:blipFill>
          <p:spPr bwMode="auto">
            <a:xfrm>
              <a:off x="5286375" y="2857500"/>
              <a:ext cx="3443288" cy="27892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33796" name="Picture 4" descr="C:\Documents and Settings\User\Рабочий стол\Умный дом\images (43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1670" y="2857496"/>
              <a:ext cx="4275138" cy="27813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33797" name="Picture 5" descr="J:\Мехатроника\depositphotos_10534498-stock-photo-industry-business-success-tree.jpg"/>
            <p:cNvPicPr>
              <a:picLocks noChangeAspect="1" noChangeArrowheads="1"/>
            </p:cNvPicPr>
            <p:nvPr/>
          </p:nvPicPr>
          <p:blipFill>
            <a:blip r:embed="rId4"/>
            <a:srcRect l="11363" r="11436"/>
            <a:stretch>
              <a:fillRect/>
            </a:stretch>
          </p:blipFill>
          <p:spPr bwMode="auto">
            <a:xfrm>
              <a:off x="357188" y="2865438"/>
              <a:ext cx="2571750" cy="27781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spd="slow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572000" y="3857628"/>
            <a:ext cx="435768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Кафедра ДМ та МС</a:t>
            </a:r>
            <a:endParaRPr lang="ru-RU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642910" y="214290"/>
            <a:ext cx="7772400" cy="33575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uk-UA" sz="3600" dirty="0" smtClean="0">
              <a:solidFill>
                <a:schemeClr val="tx2"/>
              </a:solidFill>
            </a:endParaRPr>
          </a:p>
          <a:p>
            <a:pPr algn="ctr" eaLnBrk="0" hangingPunct="0"/>
            <a:r>
              <a:rPr lang="uk-UA" sz="36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Бажаємо </a:t>
            </a:r>
            <a:r>
              <a:rPr lang="uk-UA" sz="3600" b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Вам успіхів в оволодінні</a:t>
            </a:r>
            <a:br>
              <a:rPr lang="uk-UA" sz="3600" b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36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знаннями у напрямі</a:t>
            </a:r>
            <a:r>
              <a:rPr lang="uk-UA" sz="4000" dirty="0">
                <a:solidFill>
                  <a:schemeClr val="tx2"/>
                </a:solidFill>
              </a:rPr>
              <a:t/>
            </a:r>
            <a:br>
              <a:rPr lang="uk-UA" sz="4000" dirty="0">
                <a:solidFill>
                  <a:schemeClr val="tx2"/>
                </a:solidFill>
              </a:rPr>
            </a:br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ІНЖЕНЕРІЯ МЕХАТРОННИХ ГІДРОПНЕВМОСИСТЕМ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025" name="Picture 1" descr="C:\Users\HP\Desktop\презентация\смайл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3084579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aphpi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Умный дом\скачанные файлы (33)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484288" cy="300039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Умный дом\скачанные файлы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67324"/>
            <a:ext cx="4500594" cy="2804948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Умный дом\скачанные файлы (3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42"/>
            <a:ext cx="4005683" cy="3000396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Умный дом\images (9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86190"/>
            <a:ext cx="375217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Умный дом\images (94)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t="8156" b="7018"/>
          <a:stretch>
            <a:fillRect/>
          </a:stretch>
        </p:blipFill>
        <p:spPr bwMode="auto">
          <a:xfrm>
            <a:off x="214282" y="142852"/>
            <a:ext cx="2756768" cy="35719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Умный дом\images (95).jpg"/>
          <p:cNvPicPr>
            <a:picLocks noChangeAspect="1" noChangeArrowheads="1"/>
          </p:cNvPicPr>
          <p:nvPr/>
        </p:nvPicPr>
        <p:blipFill>
          <a:blip r:embed="rId3"/>
          <a:srcRect t="8076" b="9550"/>
          <a:stretch>
            <a:fillRect/>
          </a:stretch>
        </p:blipFill>
        <p:spPr bwMode="auto">
          <a:xfrm>
            <a:off x="6143636" y="3071810"/>
            <a:ext cx="2885528" cy="35719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Умный дом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643050"/>
            <a:ext cx="2643205" cy="3972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Рабочий стол\Умный дом\images (9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5018" y="500042"/>
            <a:ext cx="3986474" cy="2643206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Умный дом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1437"/>
            <a:ext cx="3662379" cy="2743249"/>
          </a:xfrm>
          <a:prstGeom prst="rect">
            <a:avLst/>
          </a:prstGeom>
          <a:noFill/>
        </p:spPr>
      </p:pic>
      <p:pic>
        <p:nvPicPr>
          <p:cNvPr id="5125" name="Picture 5" descr="C:\Documents and Settings\User\Рабочий стол\Умный дом\images (8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662369"/>
            <a:ext cx="6200905" cy="262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Documents and Settings\User\Рабочий стол\Умный дом\images (8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214974" cy="2007982"/>
          </a:xfrm>
          <a:prstGeom prst="rect">
            <a:avLst/>
          </a:prstGeom>
          <a:noFill/>
        </p:spPr>
      </p:pic>
      <p:pic>
        <p:nvPicPr>
          <p:cNvPr id="6151" name="Picture 7" descr="C:\Documents and Settings\User\Рабочий стол\Умный дом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8"/>
            <a:ext cx="3500462" cy="20104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Умный дом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572008"/>
            <a:ext cx="3143272" cy="2091705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Умный дом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357430"/>
            <a:ext cx="3571900" cy="204452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Умный дом\images (89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2357430"/>
            <a:ext cx="4082151" cy="1905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Умный дом\images (100)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357562"/>
            <a:ext cx="4500594" cy="3022297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Умный дом\images (8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143404" cy="2757247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Умный дом\images (9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66"/>
            <a:ext cx="3952893" cy="2630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User\Рабочий стол\Умный дом\images (9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53784"/>
            <a:ext cx="3571900" cy="2389926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Умный дом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389092"/>
            <a:ext cx="2928958" cy="2397494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Умный дом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428867"/>
            <a:ext cx="3071834" cy="1720227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Умный дом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1905000" cy="1905000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Умный дом\скачанные файлы (3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85728"/>
            <a:ext cx="2476500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Умный дом\images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835972" cy="3071834"/>
          </a:xfrm>
          <a:prstGeom prst="rect">
            <a:avLst/>
          </a:prstGeom>
          <a:noFill/>
        </p:spPr>
      </p:pic>
      <p:pic>
        <p:nvPicPr>
          <p:cNvPr id="8197" name="Picture 5" descr="C:\Documents and Settings\User\Рабочий стол\Умный дом\images (8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3827036" cy="2143140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Умный дом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86742"/>
            <a:ext cx="3038479" cy="2275926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Умный дом\images (8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064766"/>
            <a:ext cx="2857520" cy="2140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19</Words>
  <Application>Microsoft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НТУ ХПІ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Кафедра  «ДЕТАЛІ МАШИН ТА МЕХАТРОННИХ СИСТЕМ» </vt:lpstr>
      <vt:lpstr>Слайд 15</vt:lpstr>
    </vt:vector>
  </TitlesOfParts>
  <Company>Zamok If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G.U.N.</dc:creator>
  <cp:lastModifiedBy>User</cp:lastModifiedBy>
  <cp:revision>198</cp:revision>
  <dcterms:created xsi:type="dcterms:W3CDTF">2003-06-18T23:49:13Z</dcterms:created>
  <dcterms:modified xsi:type="dcterms:W3CDTF">2018-11-22T16:42:20Z</dcterms:modified>
</cp:coreProperties>
</file>