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notesMasterIdLst>
    <p:notesMasterId r:id="rId6"/>
  </p:notesMasterIdLst>
  <p:sldIdLst>
    <p:sldId id="258" r:id="rId2"/>
    <p:sldId id="270" r:id="rId3"/>
    <p:sldId id="272" r:id="rId4"/>
    <p:sldId id="26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54B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87430" autoAdjust="0"/>
  </p:normalViewPr>
  <p:slideViewPr>
    <p:cSldViewPr>
      <p:cViewPr>
        <p:scale>
          <a:sx n="70" d="100"/>
          <a:sy n="70" d="100"/>
        </p:scale>
        <p:origin x="-4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9C595-7A13-4BE3-B7FB-31A871DA1822}" type="datetimeFigureOut">
              <a:rPr lang="uk-UA" smtClean="0"/>
              <a:pPr/>
              <a:t>18.11.2014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9BBEE-0CF6-464B-8126-0220AB48A7CA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-103" charset="-128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4F2DD5-B0BF-4BE8-ADF7-B87C8F9CEAA6}" type="slidenum">
              <a:rPr lang="en-GB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_Titre et contenu (only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~1\lenain\LOCALS~1\Temp\7zECF.tmp\LOGO-CE for RTD EN Landscape Positive Cyan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5940425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6300788"/>
            <a:ext cx="1584325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472" y="548680"/>
            <a:ext cx="8229057" cy="869572"/>
          </a:xfrm>
          <a:prstGeom prst="rect">
            <a:avLst/>
          </a:prstGeom>
        </p:spPr>
        <p:txBody>
          <a:bodyPr lIns="80147" tIns="40074" rIns="80147" bIns="40074"/>
          <a:lstStyle>
            <a:lvl1pPr marL="358775" indent="-358775">
              <a:tabLst/>
              <a:defRPr sz="240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1"/>
          </p:nvPr>
        </p:nvSpPr>
        <p:spPr>
          <a:xfrm>
            <a:off x="468313" y="1557338"/>
            <a:ext cx="8207375" cy="43830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i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69875" indent="-269875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ü"/>
              <a:defRPr sz="1400" b="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0" indent="0">
              <a:spcBef>
                <a:spcPts val="1000"/>
              </a:spcBef>
              <a:buFontTx/>
              <a:buNone/>
              <a:defRPr sz="140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3175" indent="0">
              <a:spcBef>
                <a:spcPts val="1400"/>
              </a:spcBef>
              <a:buFontTx/>
              <a:buNone/>
              <a:defRPr sz="120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GB" dirty="0" smtClean="0"/>
          </a:p>
          <a:p>
            <a:pPr lvl="3"/>
            <a:r>
              <a:rPr lang="en-US" dirty="0" smtClean="0"/>
              <a:t>Fourth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775"/>
            <a:ext cx="7918450" cy="17287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uk-UA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143372" y="4500570"/>
            <a:ext cx="5000628" cy="1643074"/>
          </a:xfrm>
        </p:spPr>
        <p:txBody>
          <a:bodyPr>
            <a:normAutofit/>
          </a:bodyPr>
          <a:lstStyle/>
          <a:p>
            <a:r>
              <a:rPr lang="ru-RU" sz="4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Яценко Оксана Александровна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" y="0"/>
            <a:ext cx="9143999" cy="4143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2143108" y="642918"/>
            <a:ext cx="2428892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/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103" charset="0"/>
                <a:ea typeface="ＭＳ Ｐゴシック" pitchFamily="-103" charset="-128"/>
              </a:rPr>
              <a:t>Лидерство в промыш- ленности</a:t>
            </a:r>
          </a:p>
        </p:txBody>
      </p:sp>
      <p:sp>
        <p:nvSpPr>
          <p:cNvPr id="7" name="Овал 6"/>
          <p:cNvSpPr/>
          <p:nvPr/>
        </p:nvSpPr>
        <p:spPr>
          <a:xfrm>
            <a:off x="4000496" y="714356"/>
            <a:ext cx="2428892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103" charset="0"/>
                <a:ea typeface="ＭＳ Ｐゴシック" pitchFamily="-103" charset="-128"/>
              </a:rPr>
              <a:t>Передовая наука</a:t>
            </a:r>
          </a:p>
          <a:p>
            <a:pPr algn="ctr"/>
            <a:endParaRPr lang="uk-UA" dirty="0"/>
          </a:p>
        </p:txBody>
      </p:sp>
      <p:sp>
        <p:nvSpPr>
          <p:cNvPr id="8" name="Овал 7"/>
          <p:cNvSpPr/>
          <p:nvPr/>
        </p:nvSpPr>
        <p:spPr>
          <a:xfrm>
            <a:off x="3143240" y="1928802"/>
            <a:ext cx="2357454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103" charset="0"/>
                <a:ea typeface="ＭＳ Ｐゴシック" pitchFamily="-103" charset="-128"/>
              </a:rPr>
              <a:t>Социальные изменения</a:t>
            </a:r>
            <a:endParaRPr lang="uk-UA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-103" charset="0"/>
              <a:ea typeface="ＭＳ Ｐゴシック" pitchFamily="-103" charset="-128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0"/>
            <a:ext cx="5429288" cy="64291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Три приоритета</a:t>
            </a:r>
            <a:endParaRPr lang="uk-UA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357950" y="1214422"/>
            <a:ext cx="2786050" cy="2643206"/>
          </a:xfrm>
        </p:spPr>
        <p:txBody>
          <a:bodyPr>
            <a:normAutofit/>
          </a:bodyPr>
          <a:lstStyle/>
          <a:p>
            <a:pPr algn="l" fontAlgn="base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Европейский исследовательский совет </a:t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Совместные исследования, чтобы открыть новые области инноваций</a:t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Мари Склодовской-Кюри </a:t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Возможности для обучения и развития карьеры</a:t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Исследовательских инфраструктур </a:t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2"/>
            <a:endParaRPr lang="ru-RU" sz="1400" b="1" i="1" dirty="0" smtClean="0">
              <a:solidFill>
                <a:schemeClr val="tx1"/>
              </a:solidFill>
            </a:endParaRPr>
          </a:p>
          <a:p>
            <a:pPr marL="0" lvl="2"/>
            <a:endParaRPr lang="en-GB" sz="15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-103" charset="0"/>
              <a:ea typeface="ＭＳ Ｐゴシック" pitchFamily="-103" charset="-128"/>
            </a:endParaRPr>
          </a:p>
          <a:p>
            <a:pPr marL="0" lvl="2"/>
            <a:endParaRPr lang="en-GB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-103" charset="0"/>
              <a:ea typeface="ＭＳ Ｐゴシック" pitchFamily="-103" charset="-128"/>
            </a:endParaRPr>
          </a:p>
          <a:p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1142984"/>
            <a:ext cx="26431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- Лидерство в создании и промышленные технологии 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- (ИКТ,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нанотехнологии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, биотехнологии, машиностроение, космос)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- Доступ к риску финансов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- Привлечение частных финансов и капитала для исследований и инноваций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- Инновации в МСП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- Стимулирование всех форм инноваций во всех видах МСП</a:t>
            </a:r>
            <a:endParaRPr lang="uk-UA" sz="1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85984" y="4071942"/>
            <a:ext cx="68580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- Здравоохранение, демографические изменения и благополучие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- Обеспечения продовольственной безопасности, устойчивого сельского хозяйства, морского и научно-морского,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биоэкономики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- Безопасная, чистая и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энергоэффективная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энергетика*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- Зеленый и интегрированный транспорт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- Действий в области климата, эффективности использования ресурсов и сырья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- Наука и общество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- Распространение передового опыта и расширение участия</a:t>
            </a:r>
            <a:endParaRPr lang="en-GB" sz="1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0"/>
            <a:ext cx="5429288" cy="64291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6000" dirty="0" smtClean="0">
                <a:solidFill>
                  <a:srgbClr val="0070C0"/>
                </a:solidFill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НКП</a:t>
            </a:r>
            <a:endParaRPr lang="uk-UA" sz="6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 rot="10800000" flipV="1">
            <a:off x="0" y="2571744"/>
            <a:ext cx="9144000" cy="285752"/>
          </a:xfrm>
        </p:spPr>
        <p:txBody>
          <a:bodyPr>
            <a:normAutofit fontScale="92500" lnSpcReduction="10000"/>
          </a:bodyPr>
          <a:lstStyle/>
          <a:p>
            <a:pPr algn="l" fontAlgn="base"/>
            <a:endParaRPr lang="uk-UA" sz="1500" dirty="0">
              <a:solidFill>
                <a:schemeClr val="tx1"/>
              </a:solidFill>
            </a:endParaRPr>
          </a:p>
          <a:p>
            <a:pPr marL="0" lvl="2"/>
            <a:endParaRPr lang="ru-RU" sz="15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-103" charset="0"/>
              <a:ea typeface="ＭＳ Ｐゴシック" pitchFamily="-103" charset="-128"/>
            </a:endParaRPr>
          </a:p>
          <a:p>
            <a:pPr marL="0" lvl="2"/>
            <a:endParaRPr lang="ru-RU" sz="15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-103" charset="0"/>
              <a:ea typeface="ＭＳ Ｐゴシック" pitchFamily="-103" charset="-128"/>
            </a:endParaRPr>
          </a:p>
          <a:p>
            <a:pPr marL="0" lvl="2"/>
            <a:endParaRPr lang="en-GB" sz="15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-103" charset="0"/>
              <a:ea typeface="ＭＳ Ｐゴシック" pitchFamily="-103" charset="-128"/>
            </a:endParaRPr>
          </a:p>
          <a:p>
            <a:pPr marL="0" lvl="2"/>
            <a:endParaRPr lang="en-GB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-103" charset="0"/>
              <a:ea typeface="ＭＳ Ｐゴシック" pitchFamily="-103" charset="-128"/>
            </a:endParaRPr>
          </a:p>
          <a:p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1357299"/>
            <a:ext cx="8715404" cy="707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Основная цель: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увеличения объема предложений необходимо скоординировать организацию и финансирование</a:t>
            </a:r>
          </a:p>
          <a:p>
            <a:pPr lvl="0" fontAlgn="base">
              <a:spcBef>
                <a:spcPct val="20000"/>
              </a:spcBef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2000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lvl="0" fontAlgn="base">
              <a:spcBef>
                <a:spcPct val="20000"/>
              </a:spcBef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Отвечать на информативные вопросы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(информация о вызовах)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-поможем вам подобрать проект в котором вы непосредственно могли бы принять участие,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-подыщем вам партнеров 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-поможем вам оформить заявку на участие в проекте и сам проект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20000"/>
              </a:spcBef>
            </a:pPr>
            <a:endParaRPr lang="uk-UA" sz="2800" dirty="0" smtClean="0"/>
          </a:p>
          <a:p>
            <a:pPr lvl="0" fontAlgn="base">
              <a:spcBef>
                <a:spcPct val="20000"/>
              </a:spcBef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20000"/>
              </a:spcBef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 bwMode="auto">
          <a:xfrm>
            <a:off x="457472" y="0"/>
            <a:ext cx="8229057" cy="785794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Контактная информация</a:t>
            </a:r>
            <a:endParaRPr lang="en-GB" sz="4000" dirty="0" smtClean="0">
              <a:latin typeface="Times New Roman" pitchFamily="18" charset="0"/>
              <a:ea typeface="ＭＳ Ｐゴシック" pitchFamily="-103" charset="-128"/>
              <a:cs typeface="Times New Roman" pitchFamily="18" charset="0"/>
            </a:endParaRPr>
          </a:p>
        </p:txBody>
      </p:sp>
      <p:sp>
        <p:nvSpPr>
          <p:cNvPr id="64515" name="Content Placeholder 1"/>
          <p:cNvSpPr>
            <a:spLocks noGrp="1"/>
          </p:cNvSpPr>
          <p:nvPr>
            <p:ph sz="quarter" idx="11"/>
          </p:nvPr>
        </p:nvSpPr>
        <p:spPr bwMode="auto">
          <a:xfrm>
            <a:off x="468313" y="714356"/>
            <a:ext cx="8207375" cy="592935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80975" indent="-180975">
              <a:buClr>
                <a:srgbClr val="00B0F0"/>
              </a:buClr>
              <a:buFont typeface="Arial" charset="0"/>
              <a:buChar char="•"/>
            </a:pPr>
            <a:r>
              <a:rPr lang="ru-RU" sz="2400" b="1" dirty="0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Официальный сайт </a:t>
            </a:r>
            <a:r>
              <a:rPr lang="en-GB" sz="2400" b="1" dirty="0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Horizon 2020</a:t>
            </a:r>
          </a:p>
          <a:p>
            <a:pPr marL="180975" indent="-180975"/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http://ec.europa.eu/horizon2020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ea typeface="ＭＳ Ｐゴシック" pitchFamily="-103" charset="-128"/>
              <a:cs typeface="Times New Roman" pitchFamily="18" charset="0"/>
            </a:endParaRPr>
          </a:p>
          <a:p>
            <a:pPr marL="180975" indent="-180975">
              <a:buClr>
                <a:srgbClr val="00B0F0"/>
              </a:buClr>
              <a:buFont typeface="Arial" charset="0"/>
              <a:buChar char="•"/>
            </a:pPr>
            <a:r>
              <a:rPr lang="ru-RU" sz="2400" b="1" dirty="0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Безопасная, чистая и </a:t>
            </a:r>
            <a:r>
              <a:rPr lang="ru-RU" sz="2400" b="1" dirty="0" err="1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энергоэффективная</a:t>
            </a:r>
            <a:r>
              <a:rPr lang="ru-RU" sz="2400" b="1" dirty="0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 энергетика</a:t>
            </a:r>
            <a:endParaRPr lang="en-US" sz="2400" b="1" dirty="0" smtClean="0">
              <a:latin typeface="Times New Roman" pitchFamily="18" charset="0"/>
              <a:ea typeface="ＭＳ Ｐゴシック" pitchFamily="-103" charset="-128"/>
              <a:cs typeface="Times New Roman" pitchFamily="18" charset="0"/>
            </a:endParaRPr>
          </a:p>
          <a:p>
            <a:pPr marL="180975" indent="-180975"/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http://ec.europa.eu/research/participants/portal/desktop/en/experts/index.html</a:t>
            </a:r>
          </a:p>
          <a:p>
            <a:pPr marL="180975" indent="-180975">
              <a:buClr>
                <a:srgbClr val="00B0F0"/>
              </a:buClr>
              <a:buFont typeface="Arial" charset="0"/>
              <a:buChar char="•"/>
            </a:pPr>
            <a:r>
              <a:rPr lang="ru-RU" sz="2400" b="1" dirty="0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НКП</a:t>
            </a:r>
            <a:r>
              <a:rPr lang="en-US" sz="2400" b="1" dirty="0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 </a:t>
            </a:r>
            <a:endParaRPr lang="ru-RU" sz="2400" b="1" dirty="0" smtClean="0">
              <a:latin typeface="Times New Roman" pitchFamily="18" charset="0"/>
              <a:ea typeface="ＭＳ Ｐゴシック" pitchFamily="-103" charset="-128"/>
              <a:cs typeface="Times New Roman" pitchFamily="18" charset="0"/>
            </a:endParaRPr>
          </a:p>
          <a:p>
            <a:pPr marL="180975" indent="-180975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http://web.kpi.kharkov.ua/horizon2020</a:t>
            </a:r>
          </a:p>
          <a:p>
            <a:pPr marL="180975" indent="-180975"/>
            <a:endParaRPr lang="uk-UA" dirty="0" smtClean="0">
              <a:latin typeface="Times New Roman" pitchFamily="18" charset="0"/>
              <a:ea typeface="ＭＳ Ｐゴシック" pitchFamily="-103" charset="-128"/>
              <a:cs typeface="Times New Roman" pitchFamily="18" charset="0"/>
            </a:endParaRPr>
          </a:p>
          <a:p>
            <a:pPr marL="180975" indent="-180975"/>
            <a:r>
              <a:rPr lang="uk-UA" dirty="0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НТУ «ХПИ» 61002, </a:t>
            </a:r>
          </a:p>
          <a:p>
            <a:pPr marL="180975" indent="-180975"/>
            <a:r>
              <a:rPr lang="uk-UA" dirty="0" err="1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Украина</a:t>
            </a:r>
            <a:r>
              <a:rPr lang="uk-UA" dirty="0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Харьков</a:t>
            </a:r>
            <a:r>
              <a:rPr lang="uk-UA" dirty="0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, </a:t>
            </a:r>
          </a:p>
          <a:p>
            <a:pPr marL="180975" indent="-180975"/>
            <a:r>
              <a:rPr lang="uk-UA" dirty="0" err="1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ул</a:t>
            </a:r>
            <a:r>
              <a:rPr lang="uk-UA" dirty="0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. Фрунзе 21,</a:t>
            </a:r>
            <a:endParaRPr lang="en-US" dirty="0" smtClean="0">
              <a:latin typeface="Times New Roman" pitchFamily="18" charset="0"/>
              <a:ea typeface="ＭＳ Ｐゴシック" pitchFamily="-103" charset="-128"/>
              <a:cs typeface="Times New Roman" pitchFamily="18" charset="0"/>
            </a:endParaRPr>
          </a:p>
          <a:p>
            <a:pPr marL="180975" indent="-180975"/>
            <a:r>
              <a:rPr lang="ru-RU" dirty="0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+380-57-707-60-01</a:t>
            </a:r>
            <a:endParaRPr lang="ru-RU" dirty="0" smtClean="0">
              <a:latin typeface="Times New Roman" pitchFamily="18" charset="0"/>
              <a:ea typeface="ＭＳ Ｐゴシック" pitchFamily="-103" charset="-128"/>
              <a:cs typeface="Times New Roman" pitchFamily="18" charset="0"/>
            </a:endParaRPr>
          </a:p>
          <a:p>
            <a:pPr marL="180975" indent="-180975"/>
            <a:endParaRPr lang="ru-RU" dirty="0" smtClean="0">
              <a:latin typeface="Times New Roman" pitchFamily="18" charset="0"/>
              <a:ea typeface="ＭＳ Ｐゴシック" pitchFamily="-103" charset="-128"/>
              <a:cs typeface="Times New Roman" pitchFamily="18" charset="0"/>
            </a:endParaRPr>
          </a:p>
          <a:p>
            <a:pPr marL="180975" indent="-180975"/>
            <a:r>
              <a:rPr lang="en-US" dirty="0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ulyevlm@mail.ru</a:t>
            </a:r>
            <a:r>
              <a:rPr lang="ru-RU" dirty="0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                 </a:t>
            </a:r>
            <a:r>
              <a:rPr lang="en-US" dirty="0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067-57-11-877</a:t>
            </a:r>
            <a:r>
              <a:rPr lang="ru-RU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, </a:t>
            </a:r>
            <a:r>
              <a:rPr lang="ru-RU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 099-188-93-34       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Ульев Л.М.      </a:t>
            </a:r>
          </a:p>
          <a:p>
            <a:pPr marL="180975" indent="-180975"/>
            <a:r>
              <a:rPr lang="en-US" dirty="0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ksu_n9@bigmir.net </a:t>
            </a:r>
            <a:r>
              <a:rPr lang="ru-RU" dirty="0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            </a:t>
            </a:r>
            <a:r>
              <a:rPr lang="en-US" dirty="0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050-275-55-02</a:t>
            </a:r>
            <a:r>
              <a:rPr lang="ru-RU" dirty="0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                                  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Яценко О.А. </a:t>
            </a:r>
          </a:p>
          <a:p>
            <a:pPr marL="180975" indent="-180975"/>
            <a:r>
              <a:rPr lang="ru-RU" sz="4000" dirty="0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          Спасибо за внимание</a:t>
            </a:r>
            <a:r>
              <a:rPr lang="en-GB" sz="4000" dirty="0" smtClean="0">
                <a:latin typeface="Times New Roman" pitchFamily="18" charset="0"/>
                <a:ea typeface="ＭＳ Ｐゴシック" pitchFamily="-103" charset="-128"/>
                <a:cs typeface="Times New Roman" pitchFamily="18" charset="0"/>
              </a:rPr>
              <a:t>!</a:t>
            </a:r>
          </a:p>
          <a:p>
            <a:pPr marL="180975" indent="-180975"/>
            <a:endParaRPr lang="en-GB" dirty="0" smtClean="0">
              <a:latin typeface="Verdana" pitchFamily="-103" charset="0"/>
              <a:ea typeface="ＭＳ Ｐゴシック" pitchFamily="-103" charset="-128"/>
            </a:endParaRPr>
          </a:p>
          <a:p>
            <a:pPr marL="180975" indent="-180975"/>
            <a:endParaRPr lang="en-GB" dirty="0" smtClean="0">
              <a:latin typeface="Verdana" pitchFamily="-103" charset="0"/>
              <a:ea typeface="ＭＳ Ｐゴシック" pitchFamily="-10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108</Words>
  <Application>Microsoft Office PowerPoint</Application>
  <PresentationFormat>Экран (4:3)</PresentationFormat>
  <Paragraphs>40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Три приоритета</vt:lpstr>
      <vt:lpstr>НКП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innovation - SME instrument  (the Innovation in SMEs programme and Access to Risk  Finance)</dc:title>
  <dc:creator>ksu</dc:creator>
  <cp:lastModifiedBy>ksu</cp:lastModifiedBy>
  <cp:revision>29</cp:revision>
  <dcterms:created xsi:type="dcterms:W3CDTF">2014-11-12T14:06:54Z</dcterms:created>
  <dcterms:modified xsi:type="dcterms:W3CDTF">2014-11-18T16:35:45Z</dcterms:modified>
</cp:coreProperties>
</file>