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4F3835-4A9F-4492-B5B7-DAF03AAD705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9D71DBD-7E84-43F4-8CEF-79E5F21E19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842" y="-31026"/>
            <a:ext cx="7772400" cy="836117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НА ЗДОБУТТЯ ВЧЕНОГО ЗВАННЯ ДОЦЕНТА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540" y="711468"/>
            <a:ext cx="8424936" cy="584245"/>
          </a:xfrm>
        </p:spPr>
        <p:txBody>
          <a:bodyPr>
            <a:noAutofit/>
          </a:bodyPr>
          <a:lstStyle/>
          <a:p>
            <a:pPr algn="ctr"/>
            <a:r>
              <a:rPr lang="uk-UA" sz="2400" cap="none" spc="0" dirty="0" smtClean="0"/>
              <a:t>ПІБ</a:t>
            </a:r>
            <a:endParaRPr lang="ru-RU" sz="2400" cap="none" spc="0" dirty="0"/>
          </a:p>
        </p:txBody>
      </p:sp>
      <p:sp>
        <p:nvSpPr>
          <p:cNvPr id="5" name="TextBox 4"/>
          <p:cNvSpPr txBox="1"/>
          <p:nvPr/>
        </p:nvSpPr>
        <p:spPr>
          <a:xfrm>
            <a:off x="452589" y="1178253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Посада: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8733" y="1570508"/>
            <a:ext cx="420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Стаж науково-педагогічної роботи: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8733" y="1983493"/>
            <a:ext cx="229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Науковий ступінь: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8733" y="2418393"/>
            <a:ext cx="5446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Кількість публікацій: </a:t>
            </a:r>
            <a:r>
              <a:rPr lang="uk-UA" dirty="0" smtClean="0"/>
              <a:t>____</a:t>
            </a:r>
          </a:p>
          <a:p>
            <a:r>
              <a:rPr lang="uk-UA" dirty="0"/>
              <a:t>	</a:t>
            </a:r>
            <a:r>
              <a:rPr lang="uk-UA" dirty="0" smtClean="0"/>
              <a:t>з них у</a:t>
            </a:r>
            <a:r>
              <a:rPr lang="en-US" dirty="0" smtClean="0"/>
              <a:t> Scopus</a:t>
            </a:r>
            <a:r>
              <a:rPr lang="ru-RU" dirty="0" smtClean="0"/>
              <a:t>:</a:t>
            </a:r>
            <a:r>
              <a:rPr lang="ru-UA" dirty="0" smtClean="0"/>
              <a:t>  </a:t>
            </a:r>
            <a:r>
              <a:rPr lang="uk-UA" dirty="0" smtClean="0"/>
              <a:t>____</a:t>
            </a:r>
            <a:endParaRPr lang="ru-RU" dirty="0" smtClean="0"/>
          </a:p>
          <a:p>
            <a:r>
              <a:rPr lang="ru-RU" dirty="0" smtClean="0"/>
              <a:t>	у </a:t>
            </a:r>
            <a:r>
              <a:rPr lang="uk-UA" dirty="0" smtClean="0"/>
              <a:t>фахових виданнях України:</a:t>
            </a:r>
            <a:r>
              <a:rPr lang="ru-UA" dirty="0" smtClean="0"/>
              <a:t> </a:t>
            </a:r>
            <a:r>
              <a:rPr lang="uk-UA" dirty="0" smtClean="0"/>
              <a:t>____</a:t>
            </a:r>
          </a:p>
          <a:p>
            <a:r>
              <a:rPr lang="uk-UA" dirty="0"/>
              <a:t>	</a:t>
            </a:r>
            <a:r>
              <a:rPr lang="uk-UA" dirty="0" smtClean="0"/>
              <a:t>навчально-методичного характеру: ____</a:t>
            </a:r>
          </a:p>
          <a:p>
            <a:r>
              <a:rPr lang="uk-UA" dirty="0"/>
              <a:t>	</a:t>
            </a:r>
            <a:r>
              <a:rPr lang="uk-UA" dirty="0" smtClean="0"/>
              <a:t>патентів:____</a:t>
            </a:r>
          </a:p>
          <a:p>
            <a:r>
              <a:rPr lang="uk-UA" dirty="0"/>
              <a:t>	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0661" y="3915121"/>
            <a:ext cx="642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Сертифікат володіння іноземною мовою на рівні В2</a:t>
            </a:r>
            <a:r>
              <a:rPr lang="ru-UA" b="1" dirty="0" smtClean="0"/>
              <a:t>: </a:t>
            </a:r>
          </a:p>
          <a:p>
            <a:r>
              <a:rPr lang="ru-UA" dirty="0" smtClean="0"/>
              <a:t>зараховується </a:t>
            </a:r>
            <a:r>
              <a:rPr lang="uk-UA" dirty="0" smtClean="0"/>
              <a:t>____</a:t>
            </a:r>
            <a:r>
              <a:rPr lang="ru-UA" dirty="0" smtClean="0"/>
              <a:t> статей у </a:t>
            </a:r>
            <a:r>
              <a:rPr lang="en-GB" dirty="0" smtClean="0"/>
              <a:t>SCOPUS </a:t>
            </a:r>
            <a:r>
              <a:rPr lang="ru-UA" dirty="0" smtClean="0"/>
              <a:t>англійською мовою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3" y="4651272"/>
            <a:ext cx="495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Стажування та підвищення кваліфікації:</a:t>
            </a:r>
            <a:r>
              <a:rPr lang="ru-UA" b="1" dirty="0" smtClean="0"/>
              <a:t> </a:t>
            </a:r>
            <a:r>
              <a:rPr lang="ru-UA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867" y="5669447"/>
            <a:ext cx="296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Керування аспірантами: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91680" y="620688"/>
            <a:ext cx="568863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7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33</TotalTime>
  <Words>42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Arial Black</vt:lpstr>
      <vt:lpstr>Главная</vt:lpstr>
      <vt:lpstr>НА ЗДОБУТТЯ ВЧЕНОГО ЗВАННЯ ДОЦЕНТА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ЗДОБУТТЯ ВЧЕНОГО ЗВАННЯ ДОЦЕНТА</dc:title>
  <dc:creator>Елена</dc:creator>
  <cp:lastModifiedBy>11</cp:lastModifiedBy>
  <cp:revision>23</cp:revision>
  <dcterms:created xsi:type="dcterms:W3CDTF">2018-12-18T11:40:25Z</dcterms:created>
  <dcterms:modified xsi:type="dcterms:W3CDTF">2021-03-24T12:15:57Z</dcterms:modified>
</cp:coreProperties>
</file>