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630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5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5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635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866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06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731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637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829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57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760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D700-91C2-4276-8298-91857C949D06}" type="datetimeFigureOut">
              <a:rPr lang="uk-UA" smtClean="0"/>
              <a:t>28.10.2024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47E9C-80B1-4D73-8967-8A88643689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931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253"/>
            <a:ext cx="3673220" cy="27457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60" y="1814171"/>
            <a:ext cx="3673220" cy="26969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86" y="3890744"/>
            <a:ext cx="3667119" cy="27945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8"/>
            <a:ext cx="3648814" cy="27945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906" y="692696"/>
            <a:ext cx="3661017" cy="273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9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642712" cy="27912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3667119" cy="27912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140968"/>
            <a:ext cx="439248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1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2</cp:revision>
  <dcterms:created xsi:type="dcterms:W3CDTF">2024-10-28T11:59:18Z</dcterms:created>
  <dcterms:modified xsi:type="dcterms:W3CDTF">2024-10-28T12:21:46Z</dcterms:modified>
</cp:coreProperties>
</file>