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D700-91C2-4276-8298-91857C949D06}" type="datetimeFigureOut">
              <a:rPr lang="uk-UA" smtClean="0"/>
              <a:t>28.10.2024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47E9C-80B1-4D73-8967-8A88643689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16307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D700-91C2-4276-8298-91857C949D06}" type="datetimeFigureOut">
              <a:rPr lang="uk-UA" smtClean="0"/>
              <a:t>28.10.2024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47E9C-80B1-4D73-8967-8A88643689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7658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D700-91C2-4276-8298-91857C949D06}" type="datetimeFigureOut">
              <a:rPr lang="uk-UA" smtClean="0"/>
              <a:t>28.10.2024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47E9C-80B1-4D73-8967-8A88643689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95050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D700-91C2-4276-8298-91857C949D06}" type="datetimeFigureOut">
              <a:rPr lang="uk-UA" smtClean="0"/>
              <a:t>28.10.2024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47E9C-80B1-4D73-8967-8A88643689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26352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D700-91C2-4276-8298-91857C949D06}" type="datetimeFigureOut">
              <a:rPr lang="uk-UA" smtClean="0"/>
              <a:t>28.10.2024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47E9C-80B1-4D73-8967-8A88643689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08669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D700-91C2-4276-8298-91857C949D06}" type="datetimeFigureOut">
              <a:rPr lang="uk-UA" smtClean="0"/>
              <a:t>28.10.2024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47E9C-80B1-4D73-8967-8A88643689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1064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D700-91C2-4276-8298-91857C949D06}" type="datetimeFigureOut">
              <a:rPr lang="uk-UA" smtClean="0"/>
              <a:t>28.10.2024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47E9C-80B1-4D73-8967-8A88643689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27314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D700-91C2-4276-8298-91857C949D06}" type="datetimeFigureOut">
              <a:rPr lang="uk-UA" smtClean="0"/>
              <a:t>28.10.2024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47E9C-80B1-4D73-8967-8A88643689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6375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D700-91C2-4276-8298-91857C949D06}" type="datetimeFigureOut">
              <a:rPr lang="uk-UA" smtClean="0"/>
              <a:t>28.10.2024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47E9C-80B1-4D73-8967-8A88643689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58297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D700-91C2-4276-8298-91857C949D06}" type="datetimeFigureOut">
              <a:rPr lang="uk-UA" smtClean="0"/>
              <a:t>28.10.2024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47E9C-80B1-4D73-8967-8A88643689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43577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D700-91C2-4276-8298-91857C949D06}" type="datetimeFigureOut">
              <a:rPr lang="uk-UA" smtClean="0"/>
              <a:t>28.10.2024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47E9C-80B1-4D73-8967-8A88643689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7605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FD700-91C2-4276-8298-91857C949D06}" type="datetimeFigureOut">
              <a:rPr lang="uk-UA" smtClean="0"/>
              <a:t>28.10.2024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47E9C-80B1-4D73-8967-8A88643689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89315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9253"/>
            <a:ext cx="3673220" cy="2745763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860" y="1814171"/>
            <a:ext cx="3673220" cy="269694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4786" y="3890744"/>
            <a:ext cx="3667119" cy="279457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861048"/>
            <a:ext cx="3648814" cy="279457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9906" y="692696"/>
            <a:ext cx="3661017" cy="2739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99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88640"/>
            <a:ext cx="3642712" cy="2791212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88640"/>
            <a:ext cx="3667119" cy="279121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3140968"/>
            <a:ext cx="4392488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1911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0</Words>
  <Application>Microsoft Office PowerPoint</Application>
  <PresentationFormat>Экран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Лариса</dc:creator>
  <cp:lastModifiedBy>Лариса</cp:lastModifiedBy>
  <cp:revision>2</cp:revision>
  <dcterms:created xsi:type="dcterms:W3CDTF">2024-10-28T11:59:18Z</dcterms:created>
  <dcterms:modified xsi:type="dcterms:W3CDTF">2024-10-28T12:21:46Z</dcterms:modified>
</cp:coreProperties>
</file>