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64" r:id="rId3"/>
    <p:sldId id="268" r:id="rId4"/>
    <p:sldId id="26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1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285C8-1E86-4651-AEBB-A395DFF7E0B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D7D3C-6476-4D5F-91B7-896094A30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39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93CE0-5488-4AED-89FD-3BF8803882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57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D7D3C-6476-4D5F-91B7-896094A30A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24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2B1165-C477-44D2-A128-D93B93F09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1B04B92-E335-4BAC-A8E0-37E502617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D65BCE-EF81-4AC9-B171-53A17B28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A3635C-7749-4CCB-9429-7DC28BA8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A5A2F8-7219-4504-AFB9-50012A83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60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2A2CC-4FB4-4CAB-9AF8-2D9B8E01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4AD25E-B0E7-4D5C-8EAB-01CF438F7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3D71BF-1B94-4ED4-A982-5F10F352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8A5E6E-F9C6-4862-B50D-37E4AA3A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0BBDD6-BC72-4B7A-B296-F45DC753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C46D778-EA2A-41C5-B437-6ACF435AD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8B4A32-3F65-4F6C-A214-24F1BA90A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D412B0-3FA5-4B21-B0A3-884CD9B8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665C46-7920-4AFA-8056-BFFBF93A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FE5C5F-1BA4-44D6-96CD-A3DB319D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10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91774-6B41-4E7F-B28E-62FE644E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C1B4A7-1D49-4ADD-AE68-5108AB21C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F71F56-8A6F-429C-9A19-B7641D75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C5114D-7155-422F-B600-48FB158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E27B7F-D9EB-43EF-9427-B2791A17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95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76168B-D467-4235-BFC1-70AAA33B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A215DB-20F5-4720-83DD-EDA9B5589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DCD81C-6BCD-4148-BCE3-9855A030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DB6B30-FCB3-44E8-ADCE-6691E354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6AA7F4-B682-4868-844F-62A16B3F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25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826431-354F-4127-8B02-C0B6E743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1E627C-BFF8-410A-90CD-F81876914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000895-410B-43A6-8C4C-5412DAFAF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FC9EC5-E8B5-43D0-A993-5623744A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5C0259-AB90-4295-ADED-C98FEABF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BF428E-955B-4CFA-9A28-2CE43ECF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42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44B86-6EB6-40EA-B4FB-A3509BD9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A41FB6-C5A5-4D8A-BA56-647F6F75A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2F9D41-65A2-4CF0-8EE4-E7F184BFF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B226662-0D8E-4A45-AC6B-55416FD49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CE3BE81-57A2-4B87-8FC0-1CB3D6B4C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38009DB-BF95-43BB-83EF-042C3BCB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33707D3-7DED-4558-BA49-B9796218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050D8E1-FD02-4637-9F09-AA57047B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1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122F04-81DA-4ADC-BED5-7C581147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2753FDC-6534-498D-A1E8-0ABF327A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04F6AC5-487B-4EDD-AA22-39C75682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836D43-7290-48A0-BDF5-87E931ED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45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0375E77-C805-41A7-8D37-89FE7FA4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23E682-534C-49C5-BB26-AAF5C2FD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1B935F-5652-4F40-9CA6-7E4263B1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25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0A7742-C68A-4AD7-8EFA-1AE098B6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7F2F4F-250D-4C85-BF7A-7AAA7A618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F03CF1F-C50A-4D4D-8BE1-6DA903AA9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49BBCA-1F4B-45FD-AA0E-04551D00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79D3B9-20D5-45C5-BF00-949CCB1D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D25905-AFEA-4E34-9B6F-FB71E2BF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70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D56D2A-C94A-4EB7-AE08-4D8986A8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1486F91-8566-46A2-A699-B991AE9F0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5A99B99-251B-425D-9755-3F1A99D00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1CFEAF-79F9-4454-B11C-A30931B55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50F353-732B-45B8-9363-55AB8878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466ECA-50DE-4369-82BB-AE7B6C60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6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23D88C-8567-40E1-9546-D77B4F51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8251CD-7C05-4577-B169-BBBB7A828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01F969-887B-49A9-90F0-E54FB8345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6BFB17-F8FB-4089-B96D-D6E298252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57787C-5436-400D-A3B7-319D3501D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3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6F71F-C497-4934-9EDA-FB41915C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147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науково-дослідна тема кафедри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«Правове забезпечення становлення громадянського суспільства в Україні»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0CA990-07B7-478B-BF26-D53C243D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30" y="2666999"/>
            <a:ext cx="10112828" cy="3509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наукових досліджень: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 забезпечення прямої демократії;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взаємовідносин особистості та держави;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праці;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молоді на освіту;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кримінальна відповідальність неповнолітніх;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прав власності;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правового захисту інтелектуальної власності.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922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A484C4-7909-497B-9A92-1DCC35A6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778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 та наукові семінари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Объект 26">
            <a:extLst>
              <a:ext uri="{FF2B5EF4-FFF2-40B4-BE49-F238E27FC236}">
                <a16:creationId xmlns:a16="http://schemas.microsoft.com/office/drawing/2014/main" xmlns="" id="{EBC68DAF-49B9-476C-A5A6-0B59F0E302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0650" y="1714407"/>
            <a:ext cx="2857500" cy="1914525"/>
          </a:xfrm>
        </p:spPr>
      </p:pic>
      <p:sp>
        <p:nvSpPr>
          <p:cNvPr id="24" name="Объект 23">
            <a:extLst>
              <a:ext uri="{FF2B5EF4-FFF2-40B4-BE49-F238E27FC236}">
                <a16:creationId xmlns:a16="http://schemas.microsoft.com/office/drawing/2014/main" xmlns="" id="{ED42E582-E666-4BC4-AE2E-46438F90E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9704" y="1475267"/>
            <a:ext cx="6188445" cy="45528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D15C900-05DA-455A-A30E-37AF446AE75E}"/>
              </a:ext>
            </a:extLst>
          </p:cNvPr>
          <p:cNvGrpSpPr/>
          <p:nvPr/>
        </p:nvGrpSpPr>
        <p:grpSpPr>
          <a:xfrm>
            <a:off x="478972" y="1406629"/>
            <a:ext cx="5650638" cy="5345669"/>
            <a:chOff x="3661877" y="1651721"/>
            <a:chExt cx="5154415" cy="4523106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804E857C-3E27-4B51-B6C0-AC80AF7614F8}"/>
                </a:ext>
              </a:extLst>
            </p:cNvPr>
            <p:cNvSpPr/>
            <p:nvPr/>
          </p:nvSpPr>
          <p:spPr>
            <a:xfrm>
              <a:off x="5704298" y="1651721"/>
              <a:ext cx="2804638" cy="1589161"/>
            </a:xfrm>
            <a:custGeom>
              <a:avLst/>
              <a:gdLst>
                <a:gd name="connsiteX0" fmla="*/ 0 w 2886296"/>
                <a:gd name="connsiteY0" fmla="*/ 0 h 1305425"/>
                <a:gd name="connsiteX1" fmla="*/ 2886296 w 2886296"/>
                <a:gd name="connsiteY1" fmla="*/ 0 h 1305425"/>
                <a:gd name="connsiteX2" fmla="*/ 2886296 w 2886296"/>
                <a:gd name="connsiteY2" fmla="*/ 1305425 h 1305425"/>
                <a:gd name="connsiteX3" fmla="*/ 0 w 2886296"/>
                <a:gd name="connsiteY3" fmla="*/ 1305425 h 1305425"/>
                <a:gd name="connsiteX4" fmla="*/ 0 w 2886296"/>
                <a:gd name="connsiteY4" fmla="*/ 0 h 130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296" h="1305425">
                  <a:moveTo>
                    <a:pt x="0" y="0"/>
                  </a:moveTo>
                  <a:lnTo>
                    <a:pt x="2886296" y="0"/>
                  </a:lnTo>
                  <a:lnTo>
                    <a:pt x="2886296" y="1305425"/>
                  </a:lnTo>
                  <a:lnTo>
                    <a:pt x="0" y="13054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ru-RU" sz="1200" b="0" i="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іжнародна</a:t>
              </a:r>
              <a:r>
                <a:rPr lang="ru-RU" sz="12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0" i="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</a:t>
              </a:r>
              <a:r>
                <a:rPr lang="ru-RU" sz="12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-практична </a:t>
              </a:r>
            </a:p>
            <a:p>
              <a:pPr marL="0" lvl="0" indent="0" algn="ctr" defTabSz="6223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ru-RU" sz="1200" b="0" i="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конференція</a:t>
              </a:r>
              <a:r>
                <a:rPr lang="ru-RU" sz="12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 “</a:t>
              </a:r>
              <a:r>
                <a:rPr lang="ru-RU" sz="1200" b="0" i="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Європейський</a:t>
              </a:r>
              <a:r>
                <a:rPr lang="ru-RU" sz="12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defTabSz="6223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вектор </a:t>
              </a:r>
              <a:r>
                <a:rPr lang="ru-RU" sz="1200" b="0" i="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модернізації</a:t>
              </a:r>
              <a:r>
                <a:rPr lang="ru-RU" sz="12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0" i="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економіки</a:t>
              </a:r>
              <a:r>
                <a:rPr lang="ru-RU" sz="12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1200" b="0" i="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креативність</a:t>
              </a:r>
              <a:r>
                <a:rPr lang="ru-RU" sz="12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200" b="0" i="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прозорість</a:t>
              </a:r>
              <a:r>
                <a:rPr lang="ru-RU" sz="12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</a:p>
            <a:p>
              <a:pPr marL="0" lvl="0" indent="0" algn="ctr" defTabSz="6223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0" i="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сталий</a:t>
              </a:r>
              <a:r>
                <a:rPr lang="ru-RU" sz="12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0" i="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розвиток</a:t>
              </a:r>
              <a:r>
                <a:rPr lang="ru-RU" sz="12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A531068-F6BF-43C3-8C86-1DB9E8278B4E}"/>
                </a:ext>
              </a:extLst>
            </p:cNvPr>
            <p:cNvSpPr/>
            <p:nvPr/>
          </p:nvSpPr>
          <p:spPr>
            <a:xfrm>
              <a:off x="3661877" y="1832971"/>
              <a:ext cx="2042421" cy="130542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00ED7A03-36E2-45D5-AE25-201EB74C9F9A}"/>
                </a:ext>
              </a:extLst>
            </p:cNvPr>
            <p:cNvSpPr/>
            <p:nvPr/>
          </p:nvSpPr>
          <p:spPr>
            <a:xfrm>
              <a:off x="3661877" y="3348581"/>
              <a:ext cx="3166466" cy="1305425"/>
            </a:xfrm>
            <a:custGeom>
              <a:avLst/>
              <a:gdLst>
                <a:gd name="connsiteX0" fmla="*/ 0 w 2886296"/>
                <a:gd name="connsiteY0" fmla="*/ 0 h 1305425"/>
                <a:gd name="connsiteX1" fmla="*/ 2886296 w 2886296"/>
                <a:gd name="connsiteY1" fmla="*/ 0 h 1305425"/>
                <a:gd name="connsiteX2" fmla="*/ 2886296 w 2886296"/>
                <a:gd name="connsiteY2" fmla="*/ 1305425 h 1305425"/>
                <a:gd name="connsiteX3" fmla="*/ 0 w 2886296"/>
                <a:gd name="connsiteY3" fmla="*/ 1305425 h 1305425"/>
                <a:gd name="connsiteX4" fmla="*/ 0 w 2886296"/>
                <a:gd name="connsiteY4" fmla="*/ 0 h 130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296" h="1305425">
                  <a:moveTo>
                    <a:pt x="0" y="0"/>
                  </a:moveTo>
                  <a:lnTo>
                    <a:pt x="2886296" y="0"/>
                  </a:lnTo>
                  <a:lnTo>
                    <a:pt x="2886296" y="1305425"/>
                  </a:lnTo>
                  <a:lnTo>
                    <a:pt x="0" y="13054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Міжнародна науково-практична конференція «</a:t>
              </a:r>
              <a:r>
                <a:rPr lang="uk-UA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Духовнісно-моральнісні</a:t>
              </a:r>
              <a:r>
                <a:rPr lang="uk-UA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основи та відповідальність особистості у долі людської цивілізації», секція «Механізми правової відповідальності як чинники забезпечення </a:t>
              </a:r>
              <a:r>
                <a:rPr lang="uk-UA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життездатності</a:t>
              </a:r>
              <a:r>
                <a:rPr lang="uk-UA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громадянського суспільства»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7469DC6C-3F0F-484E-B3FB-B498CA4B6C8D}"/>
                </a:ext>
              </a:extLst>
            </p:cNvPr>
            <p:cNvSpPr/>
            <p:nvPr/>
          </p:nvSpPr>
          <p:spPr>
            <a:xfrm>
              <a:off x="6957580" y="3348581"/>
              <a:ext cx="1858712" cy="130542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A1388EB7-8FCA-4CD9-A833-566A8AAE9F7F}"/>
                </a:ext>
              </a:extLst>
            </p:cNvPr>
            <p:cNvSpPr/>
            <p:nvPr/>
          </p:nvSpPr>
          <p:spPr>
            <a:xfrm>
              <a:off x="5363656" y="5288753"/>
              <a:ext cx="2886296" cy="886074"/>
            </a:xfrm>
            <a:custGeom>
              <a:avLst/>
              <a:gdLst>
                <a:gd name="connsiteX0" fmla="*/ 0 w 2886296"/>
                <a:gd name="connsiteY0" fmla="*/ 0 h 1305425"/>
                <a:gd name="connsiteX1" fmla="*/ 2886296 w 2886296"/>
                <a:gd name="connsiteY1" fmla="*/ 0 h 1305425"/>
                <a:gd name="connsiteX2" fmla="*/ 2886296 w 2886296"/>
                <a:gd name="connsiteY2" fmla="*/ 1305425 h 1305425"/>
                <a:gd name="connsiteX3" fmla="*/ 0 w 2886296"/>
                <a:gd name="connsiteY3" fmla="*/ 1305425 h 1305425"/>
                <a:gd name="connsiteX4" fmla="*/ 0 w 2886296"/>
                <a:gd name="connsiteY4" fmla="*/ 0 h 130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296" h="1305425">
                  <a:moveTo>
                    <a:pt x="0" y="0"/>
                  </a:moveTo>
                  <a:lnTo>
                    <a:pt x="2886296" y="0"/>
                  </a:lnTo>
                  <a:lnTo>
                    <a:pt x="2886296" y="1305425"/>
                  </a:lnTo>
                  <a:lnTo>
                    <a:pt x="0" y="13054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Всеукраїнська науково-практична конференція «Філософія в сучасному світі».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Секція «Філософські проблеми права та держави»</a:t>
              </a:r>
              <a:endPara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A28CCB5-2621-401E-AC8A-A5EF7F8DA744}"/>
                </a:ext>
              </a:extLst>
            </p:cNvPr>
            <p:cNvSpPr/>
            <p:nvPr/>
          </p:nvSpPr>
          <p:spPr>
            <a:xfrm>
              <a:off x="3942047" y="4869402"/>
              <a:ext cx="1292371" cy="130542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925FCC-8F58-4F09-BEDB-6772EB6AC04B}"/>
              </a:ext>
            </a:extLst>
          </p:cNvPr>
          <p:cNvSpPr/>
          <p:nvPr/>
        </p:nvSpPr>
        <p:spPr>
          <a:xfrm flipH="1" flipV="1">
            <a:off x="10565610" y="1283731"/>
            <a:ext cx="178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7686773-8ED8-471F-9A49-40240589B144}"/>
              </a:ext>
            </a:extLst>
          </p:cNvPr>
          <p:cNvSpPr/>
          <p:nvPr/>
        </p:nvSpPr>
        <p:spPr>
          <a:xfrm>
            <a:off x="9329102" y="4685052"/>
            <a:ext cx="2651605" cy="13953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семінар кафедри «Актуальні проблеми реформування українського законодавства». Доповідач 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Шевелєв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К.Є.,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наук, доцент ХНУВС.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24A0FEF-EB7F-4B33-8A4A-4ED8F59C04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601"/>
          <a:stretch/>
        </p:blipFill>
        <p:spPr>
          <a:xfrm>
            <a:off x="6329515" y="4079464"/>
            <a:ext cx="2697524" cy="1725185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720A645-0B76-46B9-BA24-B396AD770015}"/>
              </a:ext>
            </a:extLst>
          </p:cNvPr>
          <p:cNvSpPr/>
          <p:nvPr/>
        </p:nvSpPr>
        <p:spPr>
          <a:xfrm>
            <a:off x="6329516" y="1682691"/>
            <a:ext cx="5142248" cy="448527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  <a:p>
            <a:pPr lvl="0">
              <a:buChar char="•"/>
            </a:pPr>
            <a:endParaRPr lang="ru-RU" dirty="0"/>
          </a:p>
          <a:p>
            <a:pPr lvl="0">
              <a:buChar char="•"/>
            </a:pP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8ED9681-5E95-4284-897F-C589AF17D829}"/>
              </a:ext>
            </a:extLst>
          </p:cNvPr>
          <p:cNvSpPr/>
          <p:nvPr/>
        </p:nvSpPr>
        <p:spPr>
          <a:xfrm>
            <a:off x="6497088" y="1475267"/>
            <a:ext cx="2521067" cy="2217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семінар «Попередження та запобігання корупції у вищих навчальних закладах», в якому прийняли участь викладачі кафедри,   начальник відділу судової роботи та міжнародного співробітництва Харківського територіального управління юстиції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Колотілова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 та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наук, доцент ХНУВС Аврамова О.Є.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7D5CBF1-DFE9-4E86-B2EE-326B38DE29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79" y="1493557"/>
            <a:ext cx="2203939" cy="16639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C35475-8C4C-49AF-BC3C-ECD47F09A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7317" y="3326240"/>
            <a:ext cx="2104756" cy="1714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ABAF20E-6B10-4275-9111-1D15470E9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60" y="5082189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3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E6A3A8D-3CDC-4B9E-BBE1-12E6D373CA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58" b="3242"/>
          <a:stretch/>
        </p:blipFill>
        <p:spPr>
          <a:xfrm>
            <a:off x="310056" y="-1771050"/>
            <a:ext cx="12053114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D7750-7B2C-4002-BFE1-FC3A7CEE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1767836"/>
            <a:ext cx="4204137" cy="134275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Наукова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робота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студентів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19E7AD-D2E8-490F-8929-DD9CD66B4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16" y="3417573"/>
            <a:ext cx="4593021" cy="2619839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 кафедри залучають до наукової роботи студентів університету. Під їх керівництвом кожного року готуються доповіді на міжнародні та всеукраїнські науково-практичні конференції.</a:t>
            </a:r>
          </a:p>
          <a:p>
            <a:pPr marL="0" indent="0" algn="ctr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міжнародної науко-практичної конференції «Україна і світ: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-технічна еліти та соціальний прогрес».</a:t>
            </a:r>
          </a:p>
          <a:p>
            <a:pPr marL="0" indent="0" algn="ctr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7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64F6814-96D5-4463-898E-405CC0C401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EFA36F-9B9C-4226-B1B2-5FD28D2E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58" y="321176"/>
            <a:ext cx="6204984" cy="134497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Наукова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робота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студентів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D017947-6667-4CC9-82C5-D692F6638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515" y="2121762"/>
            <a:ext cx="6204984" cy="362691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121C304-5E80-40B4-B213-3A57543E13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1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39DB6-398D-4DFF-B490-3A4F93ECC0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542" b="3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473F796-FED8-4B41-80F6-6849288952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/>
          </a:blip>
          <a:srcRect l="15352" t="100003" r="13046" b="-26981"/>
          <a:stretch/>
        </p:blipFill>
        <p:spPr>
          <a:xfrm>
            <a:off x="20" y="6858000"/>
            <a:ext cx="3242110" cy="687129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637011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238</Words>
  <Application>Microsoft Office PowerPoint</Application>
  <PresentationFormat>Произвольный</PresentationFormat>
  <Paragraphs>32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Комплексна науково-дослідна тема кафедри «Правове забезпечення становлення громадянського суспільства в Україні»</vt:lpstr>
      <vt:lpstr>Конференції та наукові семінари</vt:lpstr>
      <vt:lpstr>Наукова робота студентів</vt:lpstr>
      <vt:lpstr>Наукова робота студентів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технічний університет «Харківський політехнічний інститут» Факультете соціально-гуманітарних технологій</dc:title>
  <dc:creator>Viktor Ostapenko</dc:creator>
  <cp:lastModifiedBy>FuckYouBill</cp:lastModifiedBy>
  <cp:revision>8</cp:revision>
  <dcterms:created xsi:type="dcterms:W3CDTF">2018-11-07T16:45:51Z</dcterms:created>
  <dcterms:modified xsi:type="dcterms:W3CDTF">2018-11-19T09:49:24Z</dcterms:modified>
</cp:coreProperties>
</file>