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67" r:id="rId5"/>
    <p:sldId id="263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.jpg"/><Relationship Id="rId4" Type="http://schemas.openxmlformats.org/officeDocument/2006/relationships/image" Target="../media/image10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Relationship Id="rId5" Type="http://schemas.openxmlformats.org/officeDocument/2006/relationships/image" Target="../media/image151.jpeg"/><Relationship Id="rId4" Type="http://schemas.openxmlformats.org/officeDocument/2006/relationships/image" Target="../media/image14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eg"/><Relationship Id="rId3" Type="http://schemas.openxmlformats.org/officeDocument/2006/relationships/image" Target="../media/image181.jpeg"/><Relationship Id="rId7" Type="http://schemas.openxmlformats.org/officeDocument/2006/relationships/image" Target="../media/image221.jpeg"/><Relationship Id="rId2" Type="http://schemas.openxmlformats.org/officeDocument/2006/relationships/image" Target="../media/image171.jpeg"/><Relationship Id="rId1" Type="http://schemas.openxmlformats.org/officeDocument/2006/relationships/image" Target="../media/image161.jpeg"/><Relationship Id="rId6" Type="http://schemas.openxmlformats.org/officeDocument/2006/relationships/image" Target="../media/image211.jpeg"/><Relationship Id="rId5" Type="http://schemas.openxmlformats.org/officeDocument/2006/relationships/image" Target="../media/image201.jpeg"/><Relationship Id="rId4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D456C-421B-4665-B4F6-FFC81818129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2EDD0-2C80-4208-9A4A-C5C94313FA8A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Лисенко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Ірина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В’ячеславівна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2003 року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2003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Г.С. Сковороди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>
            <a:lnSpc>
              <a:spcPct val="100000"/>
            </a:lnSpc>
          </a:pP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</a:pP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приватної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житло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3052B-196E-4D03-946C-10EA091775BF}" type="parTrans" cxnId="{23D84403-B6AA-4E59-AC52-0E9171E35D19}">
      <dgm:prSet/>
      <dgm:spPr/>
      <dgm:t>
        <a:bodyPr/>
        <a:lstStyle/>
        <a:p>
          <a:endParaRPr lang="ru-RU"/>
        </a:p>
      </dgm:t>
    </dgm:pt>
    <dgm:pt modelId="{CA39FE93-8E88-4D8E-AA27-3D4A0F299935}" type="sibTrans" cxnId="{23D84403-B6AA-4E59-AC52-0E9171E35D19}">
      <dgm:prSet/>
      <dgm:spPr/>
      <dgm:t>
        <a:bodyPr/>
        <a:lstStyle/>
        <a:p>
          <a:endParaRPr lang="ru-RU"/>
        </a:p>
      </dgm:t>
    </dgm:pt>
    <dgm:pt modelId="{58A4577D-68A3-48EC-9660-CE8CD6DE5D42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Гаєвая</a:t>
          </a:r>
          <a:r>
            <a:rPr lang="ru-RU" sz="1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Олександра</a:t>
          </a:r>
          <a:r>
            <a:rPr lang="ru-RU" sz="1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Валентинівна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2009 року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юридичних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1986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культурно-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просвітницька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робота,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Ярослава Мудрого у 2006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 </a:t>
          </a:r>
        </a:p>
        <a:p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Державне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оплати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endParaRPr lang="ru-RU" sz="900" dirty="0"/>
        </a:p>
      </dgm:t>
    </dgm:pt>
    <dgm:pt modelId="{0877F1B2-D6ED-498B-9A1B-777F08914846}" type="parTrans" cxnId="{843DBB93-26B4-4474-A4B1-62EF2BA5399C}">
      <dgm:prSet/>
      <dgm:spPr/>
      <dgm:t>
        <a:bodyPr/>
        <a:lstStyle/>
        <a:p>
          <a:endParaRPr lang="ru-RU"/>
        </a:p>
      </dgm:t>
    </dgm:pt>
    <dgm:pt modelId="{D91691F0-CB47-441C-B3E6-7509144438B1}" type="sibTrans" cxnId="{843DBB93-26B4-4474-A4B1-62EF2BA5399C}">
      <dgm:prSet/>
      <dgm:spPr/>
      <dgm:t>
        <a:bodyPr/>
        <a:lstStyle/>
        <a:p>
          <a:endParaRPr lang="ru-RU"/>
        </a:p>
      </dgm:t>
    </dgm:pt>
    <dgm:pt modelId="{3BD5171C-680B-411E-AABB-777180904C8D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Кузьменко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Васильович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2007 року</a:t>
          </a:r>
        </a:p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Калінінградський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історико-філологічний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у 1979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у 2007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684D4-F9F4-4C30-8FBE-1C902CD8D4CC}" type="parTrans" cxnId="{805BCC87-2FD5-4993-903B-9DA8504D0FF0}">
      <dgm:prSet/>
      <dgm:spPr/>
      <dgm:t>
        <a:bodyPr/>
        <a:lstStyle/>
        <a:p>
          <a:endParaRPr lang="ru-RU"/>
        </a:p>
      </dgm:t>
    </dgm:pt>
    <dgm:pt modelId="{5701637A-445C-4576-81FA-5B2F39B45D5D}" type="sibTrans" cxnId="{805BCC87-2FD5-4993-903B-9DA8504D0FF0}">
      <dgm:prSet/>
      <dgm:spPr/>
      <dgm:t>
        <a:bodyPr/>
        <a:lstStyle/>
        <a:p>
          <a:endParaRPr lang="ru-RU"/>
        </a:p>
      </dgm:t>
    </dgm:pt>
    <dgm:pt modelId="{F38D1057-745A-4E70-8CBA-844DFB97FC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Ткачов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Максим Михайлович</a:t>
          </a:r>
        </a:p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2007 року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доцент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2007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endParaRPr lang="ru-RU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збитків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правовласників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контрафактної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автозапчастин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02CB2-BEDF-4D58-A948-E45FDE14F48C}" type="parTrans" cxnId="{7DE94559-3448-4823-A86C-84D069978E70}">
      <dgm:prSet/>
      <dgm:spPr/>
      <dgm:t>
        <a:bodyPr/>
        <a:lstStyle/>
        <a:p>
          <a:endParaRPr lang="ru-RU"/>
        </a:p>
      </dgm:t>
    </dgm:pt>
    <dgm:pt modelId="{E7310818-1B2E-4010-9A9F-59FEB12550A0}" type="sibTrans" cxnId="{7DE94559-3448-4823-A86C-84D069978E70}">
      <dgm:prSet/>
      <dgm:spPr/>
      <dgm:t>
        <a:bodyPr/>
        <a:lstStyle/>
        <a:p>
          <a:endParaRPr lang="ru-RU"/>
        </a:p>
      </dgm:t>
    </dgm:pt>
    <dgm:pt modelId="{69690125-3611-4687-8FCD-F253965D361D}" type="pres">
      <dgm:prSet presAssocID="{DAAD456C-421B-4665-B4F6-FFC8181812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4FE3A-B1C3-4660-992F-017AC39B6162}" type="pres">
      <dgm:prSet presAssocID="{DAAD456C-421B-4665-B4F6-FFC818181293}" presName="bkgdShp" presStyleLbl="alignAccFollowNode1" presStyleIdx="0" presStyleCnt="1" custLinFactNeighborX="828" custLinFactNeighborY="1056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9658B3F-3AC4-4B2F-8CE8-B9577CE65EAE}" type="pres">
      <dgm:prSet presAssocID="{DAAD456C-421B-4665-B4F6-FFC818181293}" presName="linComp" presStyleCnt="0"/>
      <dgm:spPr/>
    </dgm:pt>
    <dgm:pt modelId="{7FDC9001-D472-40C2-B3FF-94BC4565A079}" type="pres">
      <dgm:prSet presAssocID="{5A82EDD0-2C80-4208-9A4A-C5C94313FA8A}" presName="compNode" presStyleCnt="0"/>
      <dgm:spPr/>
    </dgm:pt>
    <dgm:pt modelId="{ADD6953B-7A53-49B6-8483-34B3D26D06B6}" type="pres">
      <dgm:prSet presAssocID="{5A82EDD0-2C80-4208-9A4A-C5C94313FA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EC4A0-A87E-4703-80F1-5197A2725642}" type="pres">
      <dgm:prSet presAssocID="{5A82EDD0-2C80-4208-9A4A-C5C94313FA8A}" presName="invisiNode" presStyleLbl="node1" presStyleIdx="0" presStyleCnt="4"/>
      <dgm:spPr/>
    </dgm:pt>
    <dgm:pt modelId="{93AE5F0D-CFF1-4BFD-A7ED-2C9BFD70D72B}" type="pres">
      <dgm:prSet presAssocID="{5A82EDD0-2C80-4208-9A4A-C5C94313FA8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B561A0AF-9226-4AE2-A041-55D33B504037}" type="pres">
      <dgm:prSet presAssocID="{CA39FE93-8E88-4D8E-AA27-3D4A0F2999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E0086D-0452-483A-86BD-709BFCD8D376}" type="pres">
      <dgm:prSet presAssocID="{58A4577D-68A3-48EC-9660-CE8CD6DE5D42}" presName="compNode" presStyleCnt="0"/>
      <dgm:spPr/>
    </dgm:pt>
    <dgm:pt modelId="{C6F0CA92-1CA2-432C-9E10-00D6F7E6925B}" type="pres">
      <dgm:prSet presAssocID="{58A4577D-68A3-48EC-9660-CE8CD6DE5D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723B-7031-40F3-A4D0-F0809D90E310}" type="pres">
      <dgm:prSet presAssocID="{58A4577D-68A3-48EC-9660-CE8CD6DE5D42}" presName="invisiNode" presStyleLbl="node1" presStyleIdx="1" presStyleCnt="4"/>
      <dgm:spPr/>
    </dgm:pt>
    <dgm:pt modelId="{4F8685D7-5800-4EAD-A327-D2C466D564B5}" type="pres">
      <dgm:prSet presAssocID="{58A4577D-68A3-48EC-9660-CE8CD6DE5D42}" presName="imagNode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8000" b="-48000"/>
          </a:stretch>
        </a:blipFill>
      </dgm:spPr>
    </dgm:pt>
    <dgm:pt modelId="{A4FF6516-6ABD-411A-AE62-B9349AD69C02}" type="pres">
      <dgm:prSet presAssocID="{D91691F0-CB47-441C-B3E6-7509144438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ED4937-ECED-485A-815D-2D9E92F73201}" type="pres">
      <dgm:prSet presAssocID="{3BD5171C-680B-411E-AABB-777180904C8D}" presName="compNode" presStyleCnt="0"/>
      <dgm:spPr/>
    </dgm:pt>
    <dgm:pt modelId="{F570750C-6878-4D2D-BDA1-9B996D4E87BD}" type="pres">
      <dgm:prSet presAssocID="{3BD5171C-680B-411E-AABB-777180904C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D004D-BA86-4F46-85AE-AE22AE2D8F02}" type="pres">
      <dgm:prSet presAssocID="{3BD5171C-680B-411E-AABB-777180904C8D}" presName="invisiNode" presStyleLbl="node1" presStyleIdx="2" presStyleCnt="4"/>
      <dgm:spPr/>
    </dgm:pt>
    <dgm:pt modelId="{F877E853-8404-438B-A22A-53EE92BAD0EC}" type="pres">
      <dgm:prSet presAssocID="{3BD5171C-680B-411E-AABB-777180904C8D}" presName="imagNode" presStyleLbl="fgImgPlace1" presStyleIdx="2" presStyleCnt="4" custAng="0" custLinFactNeighborX="352" custLinFactNeighborY="379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0" b="-50000"/>
          </a:stretch>
        </a:blipFill>
      </dgm:spPr>
    </dgm:pt>
    <dgm:pt modelId="{4FCEDB63-B7EE-4A5F-8E47-37B2CC06E37F}" type="pres">
      <dgm:prSet presAssocID="{5701637A-445C-4576-81FA-5B2F39B45D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A69835-2163-4568-AAAC-D85DD077D9A8}" type="pres">
      <dgm:prSet presAssocID="{F38D1057-745A-4E70-8CBA-844DFB97FC33}" presName="compNode" presStyleCnt="0"/>
      <dgm:spPr/>
    </dgm:pt>
    <dgm:pt modelId="{B6CDCF0D-C79A-4780-BE69-8854A24FC4EE}" type="pres">
      <dgm:prSet presAssocID="{F38D1057-745A-4E70-8CBA-844DFB97FC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E8BFF-4EEE-4982-B643-6EF4F617E5DC}" type="pres">
      <dgm:prSet presAssocID="{F38D1057-745A-4E70-8CBA-844DFB97FC33}" presName="invisiNode" presStyleLbl="node1" presStyleIdx="3" presStyleCnt="4"/>
      <dgm:spPr/>
    </dgm:pt>
    <dgm:pt modelId="{3F517CD7-F77C-44AE-9106-4AE5C874DC88}" type="pres">
      <dgm:prSet presAssocID="{F38D1057-745A-4E70-8CBA-844DFB97FC33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7000" b="-57000"/>
          </a:stretch>
        </a:blipFill>
      </dgm:spPr>
    </dgm:pt>
  </dgm:ptLst>
  <dgm:cxnLst>
    <dgm:cxn modelId="{A1BC7FEB-AC96-477D-969E-37A012D8BA44}" type="presOf" srcId="{DAAD456C-421B-4665-B4F6-FFC818181293}" destId="{69690125-3611-4687-8FCD-F253965D361D}" srcOrd="0" destOrd="0" presId="urn:microsoft.com/office/officeart/2005/8/layout/pList2#1"/>
    <dgm:cxn modelId="{7DE94559-3448-4823-A86C-84D069978E70}" srcId="{DAAD456C-421B-4665-B4F6-FFC818181293}" destId="{F38D1057-745A-4E70-8CBA-844DFB97FC33}" srcOrd="3" destOrd="0" parTransId="{BB202CB2-BEDF-4D58-A948-E45FDE14F48C}" sibTransId="{E7310818-1B2E-4010-9A9F-59FEB12550A0}"/>
    <dgm:cxn modelId="{23D84403-B6AA-4E59-AC52-0E9171E35D19}" srcId="{DAAD456C-421B-4665-B4F6-FFC818181293}" destId="{5A82EDD0-2C80-4208-9A4A-C5C94313FA8A}" srcOrd="0" destOrd="0" parTransId="{6D63052B-196E-4D03-946C-10EA091775BF}" sibTransId="{CA39FE93-8E88-4D8E-AA27-3D4A0F299935}"/>
    <dgm:cxn modelId="{186A4F2B-C44A-49C6-B1FC-438AFF7B7C54}" type="presOf" srcId="{58A4577D-68A3-48EC-9660-CE8CD6DE5D42}" destId="{C6F0CA92-1CA2-432C-9E10-00D6F7E6925B}" srcOrd="0" destOrd="0" presId="urn:microsoft.com/office/officeart/2005/8/layout/pList2#1"/>
    <dgm:cxn modelId="{FB5D5F8C-FC4A-4045-9B36-0961554A2281}" type="presOf" srcId="{CA39FE93-8E88-4D8E-AA27-3D4A0F299935}" destId="{B561A0AF-9226-4AE2-A041-55D33B504037}" srcOrd="0" destOrd="0" presId="urn:microsoft.com/office/officeart/2005/8/layout/pList2#1"/>
    <dgm:cxn modelId="{2617FFAF-C6B4-4312-A5F4-B798ED7B4C94}" type="presOf" srcId="{5701637A-445C-4576-81FA-5B2F39B45D5D}" destId="{4FCEDB63-B7EE-4A5F-8E47-37B2CC06E37F}" srcOrd="0" destOrd="0" presId="urn:microsoft.com/office/officeart/2005/8/layout/pList2#1"/>
    <dgm:cxn modelId="{FC847022-2AC8-42F5-88FF-0EF3457E7DB5}" type="presOf" srcId="{3BD5171C-680B-411E-AABB-777180904C8D}" destId="{F570750C-6878-4D2D-BDA1-9B996D4E87BD}" srcOrd="0" destOrd="0" presId="urn:microsoft.com/office/officeart/2005/8/layout/pList2#1"/>
    <dgm:cxn modelId="{563D4CE5-2A67-4935-86A8-429C93C6F21D}" type="presOf" srcId="{F38D1057-745A-4E70-8CBA-844DFB97FC33}" destId="{B6CDCF0D-C79A-4780-BE69-8854A24FC4EE}" srcOrd="0" destOrd="0" presId="urn:microsoft.com/office/officeart/2005/8/layout/pList2#1"/>
    <dgm:cxn modelId="{843DBB93-26B4-4474-A4B1-62EF2BA5399C}" srcId="{DAAD456C-421B-4665-B4F6-FFC818181293}" destId="{58A4577D-68A3-48EC-9660-CE8CD6DE5D42}" srcOrd="1" destOrd="0" parTransId="{0877F1B2-D6ED-498B-9A1B-777F08914846}" sibTransId="{D91691F0-CB47-441C-B3E6-7509144438B1}"/>
    <dgm:cxn modelId="{0C3D828A-1385-497D-B713-35EEA1E07DEC}" type="presOf" srcId="{5A82EDD0-2C80-4208-9A4A-C5C94313FA8A}" destId="{ADD6953B-7A53-49B6-8483-34B3D26D06B6}" srcOrd="0" destOrd="0" presId="urn:microsoft.com/office/officeart/2005/8/layout/pList2#1"/>
    <dgm:cxn modelId="{814A63F2-DE27-4E61-8ACB-FD3FC12D8A2A}" type="presOf" srcId="{D91691F0-CB47-441C-B3E6-7509144438B1}" destId="{A4FF6516-6ABD-411A-AE62-B9349AD69C02}" srcOrd="0" destOrd="0" presId="urn:microsoft.com/office/officeart/2005/8/layout/pList2#1"/>
    <dgm:cxn modelId="{805BCC87-2FD5-4993-903B-9DA8504D0FF0}" srcId="{DAAD456C-421B-4665-B4F6-FFC818181293}" destId="{3BD5171C-680B-411E-AABB-777180904C8D}" srcOrd="2" destOrd="0" parTransId="{6BC684D4-F9F4-4C30-8FBE-1C902CD8D4CC}" sibTransId="{5701637A-445C-4576-81FA-5B2F39B45D5D}"/>
    <dgm:cxn modelId="{A3BBD829-6BA1-4CC0-B257-7860E441D580}" type="presParOf" srcId="{69690125-3611-4687-8FCD-F253965D361D}" destId="{85F4FE3A-B1C3-4660-992F-017AC39B6162}" srcOrd="0" destOrd="0" presId="urn:microsoft.com/office/officeart/2005/8/layout/pList2#1"/>
    <dgm:cxn modelId="{E5044B3F-69AB-4768-9DAC-8E869F3325C1}" type="presParOf" srcId="{69690125-3611-4687-8FCD-F253965D361D}" destId="{19658B3F-3AC4-4B2F-8CE8-B9577CE65EAE}" srcOrd="1" destOrd="0" presId="urn:microsoft.com/office/officeart/2005/8/layout/pList2#1"/>
    <dgm:cxn modelId="{0C803D6B-51A9-43A7-8A4A-A794B0FA7D41}" type="presParOf" srcId="{19658B3F-3AC4-4B2F-8CE8-B9577CE65EAE}" destId="{7FDC9001-D472-40C2-B3FF-94BC4565A079}" srcOrd="0" destOrd="0" presId="urn:microsoft.com/office/officeart/2005/8/layout/pList2#1"/>
    <dgm:cxn modelId="{F42E6D79-8AFD-4A7C-8D33-990313AAF469}" type="presParOf" srcId="{7FDC9001-D472-40C2-B3FF-94BC4565A079}" destId="{ADD6953B-7A53-49B6-8483-34B3D26D06B6}" srcOrd="0" destOrd="0" presId="urn:microsoft.com/office/officeart/2005/8/layout/pList2#1"/>
    <dgm:cxn modelId="{F39A46DD-6CF4-40C5-8536-7792208C4F94}" type="presParOf" srcId="{7FDC9001-D472-40C2-B3FF-94BC4565A079}" destId="{AA1EC4A0-A87E-4703-80F1-5197A2725642}" srcOrd="1" destOrd="0" presId="urn:microsoft.com/office/officeart/2005/8/layout/pList2#1"/>
    <dgm:cxn modelId="{ED5A1E99-E579-4773-BCBD-E5A57F8458B0}" type="presParOf" srcId="{7FDC9001-D472-40C2-B3FF-94BC4565A079}" destId="{93AE5F0D-CFF1-4BFD-A7ED-2C9BFD70D72B}" srcOrd="2" destOrd="0" presId="urn:microsoft.com/office/officeart/2005/8/layout/pList2#1"/>
    <dgm:cxn modelId="{B4E2A75E-A244-41DA-982E-1BA542CB7BBC}" type="presParOf" srcId="{19658B3F-3AC4-4B2F-8CE8-B9577CE65EAE}" destId="{B561A0AF-9226-4AE2-A041-55D33B504037}" srcOrd="1" destOrd="0" presId="urn:microsoft.com/office/officeart/2005/8/layout/pList2#1"/>
    <dgm:cxn modelId="{2F7B8187-7841-4E93-B274-A39D47B8ED58}" type="presParOf" srcId="{19658B3F-3AC4-4B2F-8CE8-B9577CE65EAE}" destId="{EAE0086D-0452-483A-86BD-709BFCD8D376}" srcOrd="2" destOrd="0" presId="urn:microsoft.com/office/officeart/2005/8/layout/pList2#1"/>
    <dgm:cxn modelId="{7CEA3BEF-C59C-4CDB-9CBB-C47B2B4E181D}" type="presParOf" srcId="{EAE0086D-0452-483A-86BD-709BFCD8D376}" destId="{C6F0CA92-1CA2-432C-9E10-00D6F7E6925B}" srcOrd="0" destOrd="0" presId="urn:microsoft.com/office/officeart/2005/8/layout/pList2#1"/>
    <dgm:cxn modelId="{E6223EAD-8996-4C87-8020-BF02E97AC4C5}" type="presParOf" srcId="{EAE0086D-0452-483A-86BD-709BFCD8D376}" destId="{8985723B-7031-40F3-A4D0-F0809D90E310}" srcOrd="1" destOrd="0" presId="urn:microsoft.com/office/officeart/2005/8/layout/pList2#1"/>
    <dgm:cxn modelId="{BAD799DD-4A10-4446-9ED2-712DC0ECA51B}" type="presParOf" srcId="{EAE0086D-0452-483A-86BD-709BFCD8D376}" destId="{4F8685D7-5800-4EAD-A327-D2C466D564B5}" srcOrd="2" destOrd="0" presId="urn:microsoft.com/office/officeart/2005/8/layout/pList2#1"/>
    <dgm:cxn modelId="{1869DE6F-E065-4D36-B999-AC0C81E99489}" type="presParOf" srcId="{19658B3F-3AC4-4B2F-8CE8-B9577CE65EAE}" destId="{A4FF6516-6ABD-411A-AE62-B9349AD69C02}" srcOrd="3" destOrd="0" presId="urn:microsoft.com/office/officeart/2005/8/layout/pList2#1"/>
    <dgm:cxn modelId="{3420BEDE-0ADE-4421-A655-361D842C2155}" type="presParOf" srcId="{19658B3F-3AC4-4B2F-8CE8-B9577CE65EAE}" destId="{C9ED4937-ECED-485A-815D-2D9E92F73201}" srcOrd="4" destOrd="0" presId="urn:microsoft.com/office/officeart/2005/8/layout/pList2#1"/>
    <dgm:cxn modelId="{8284713F-28CD-45A2-84B1-183CC1CCD8C3}" type="presParOf" srcId="{C9ED4937-ECED-485A-815D-2D9E92F73201}" destId="{F570750C-6878-4D2D-BDA1-9B996D4E87BD}" srcOrd="0" destOrd="0" presId="urn:microsoft.com/office/officeart/2005/8/layout/pList2#1"/>
    <dgm:cxn modelId="{4EDDF9A8-0F96-4600-87AE-5980702BE518}" type="presParOf" srcId="{C9ED4937-ECED-485A-815D-2D9E92F73201}" destId="{0E4D004D-BA86-4F46-85AE-AE22AE2D8F02}" srcOrd="1" destOrd="0" presId="urn:microsoft.com/office/officeart/2005/8/layout/pList2#1"/>
    <dgm:cxn modelId="{95A34A10-6602-44D2-8A31-4C69926D93E0}" type="presParOf" srcId="{C9ED4937-ECED-485A-815D-2D9E92F73201}" destId="{F877E853-8404-438B-A22A-53EE92BAD0EC}" srcOrd="2" destOrd="0" presId="urn:microsoft.com/office/officeart/2005/8/layout/pList2#1"/>
    <dgm:cxn modelId="{39C88315-38B0-4075-9183-85AEE8FE0129}" type="presParOf" srcId="{19658B3F-3AC4-4B2F-8CE8-B9577CE65EAE}" destId="{4FCEDB63-B7EE-4A5F-8E47-37B2CC06E37F}" srcOrd="5" destOrd="0" presId="urn:microsoft.com/office/officeart/2005/8/layout/pList2#1"/>
    <dgm:cxn modelId="{1549235D-75EE-4FAB-99FA-C00F1C005313}" type="presParOf" srcId="{19658B3F-3AC4-4B2F-8CE8-B9577CE65EAE}" destId="{F6A69835-2163-4568-AAAC-D85DD077D9A8}" srcOrd="6" destOrd="0" presId="urn:microsoft.com/office/officeart/2005/8/layout/pList2#1"/>
    <dgm:cxn modelId="{CD294769-6E3D-4E28-B06D-967086A3BB34}" type="presParOf" srcId="{F6A69835-2163-4568-AAAC-D85DD077D9A8}" destId="{B6CDCF0D-C79A-4780-BE69-8854A24FC4EE}" srcOrd="0" destOrd="0" presId="urn:microsoft.com/office/officeart/2005/8/layout/pList2#1"/>
    <dgm:cxn modelId="{8445DC8E-5028-42D0-B02A-18EA9130557E}" type="presParOf" srcId="{F6A69835-2163-4568-AAAC-D85DD077D9A8}" destId="{77CE8BFF-4EEE-4982-B643-6EF4F617E5DC}" srcOrd="1" destOrd="0" presId="urn:microsoft.com/office/officeart/2005/8/layout/pList2#1"/>
    <dgm:cxn modelId="{DA09D429-53C9-493D-8D49-32942E94C120}" type="presParOf" srcId="{F6A69835-2163-4568-AAAC-D85DD077D9A8}" destId="{3F517CD7-F77C-44AE-9106-4AE5C874DC8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D456C-421B-4665-B4F6-FFC818181293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2EDD0-2C80-4208-9A4A-C5C94313FA8A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Гаряєва</a:t>
          </a:r>
          <a:r>
            <a:rPr lang="ru-RU" sz="1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Ганна </a:t>
          </a:r>
          <a:r>
            <a:rPr lang="ru-RU" sz="1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Михайлівна</a:t>
          </a:r>
          <a:endParaRPr lang="ru-RU" sz="1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2002 року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доцент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Український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заочний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політехнічний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1985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електротехнічних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дисциплін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інженер-викладач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Ярослава Мудрого у 1996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2014 р. </a:t>
          </a:r>
        </a:p>
        <a:p>
          <a:pPr algn="ctr"/>
          <a:r>
            <a:rPr lang="uk-UA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правової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студентської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3052B-196E-4D03-946C-10EA091775BF}" type="parTrans" cxnId="{23D84403-B6AA-4E59-AC52-0E9171E35D19}">
      <dgm:prSet/>
      <dgm:spPr/>
      <dgm:t>
        <a:bodyPr/>
        <a:lstStyle/>
        <a:p>
          <a:endParaRPr lang="ru-RU"/>
        </a:p>
      </dgm:t>
    </dgm:pt>
    <dgm:pt modelId="{CA39FE93-8E88-4D8E-AA27-3D4A0F299935}" type="sibTrans" cxnId="{23D84403-B6AA-4E59-AC52-0E9171E35D19}">
      <dgm:prSet/>
      <dgm:spPr/>
      <dgm:t>
        <a:bodyPr/>
        <a:lstStyle/>
        <a:p>
          <a:endParaRPr lang="ru-RU"/>
        </a:p>
      </dgm:t>
    </dgm:pt>
    <dgm:pt modelId="{58A4577D-68A3-48EC-9660-CE8CD6DE5D42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Вергун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Володимир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Григорович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1998 року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ХДУ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О.М. Горького,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історичний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у 1990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історик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1998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>
            <a:lnSpc>
              <a:spcPct val="100000"/>
            </a:lnSpc>
          </a:pPr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математики та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механіки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ХІХ ст. в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1885 – 1930 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7F1B2-D6ED-498B-9A1B-777F08914846}" type="parTrans" cxnId="{843DBB93-26B4-4474-A4B1-62EF2BA5399C}">
      <dgm:prSet/>
      <dgm:spPr/>
      <dgm:t>
        <a:bodyPr/>
        <a:lstStyle/>
        <a:p>
          <a:endParaRPr lang="ru-RU"/>
        </a:p>
      </dgm:t>
    </dgm:pt>
    <dgm:pt modelId="{D91691F0-CB47-441C-B3E6-7509144438B1}" type="sibTrans" cxnId="{843DBB93-26B4-4474-A4B1-62EF2BA5399C}">
      <dgm:prSet/>
      <dgm:spPr/>
      <dgm:t>
        <a:bodyPr/>
        <a:lstStyle/>
        <a:p>
          <a:endParaRPr lang="ru-RU"/>
        </a:p>
      </dgm:t>
    </dgm:pt>
    <dgm:pt modelId="{3BD5171C-680B-411E-AABB-777180904C8D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Муренко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Олена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Леонідівна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у 1989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2014 р. </a:t>
          </a:r>
        </a:p>
        <a:p>
          <a:pPr>
            <a:lnSpc>
              <a:spcPct val="100000"/>
            </a:lnSpc>
          </a:pPr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</a:t>
          </a:r>
        </a:p>
        <a:p>
          <a:pPr>
            <a:lnSpc>
              <a:spcPct val="100000"/>
            </a:lnSpc>
          </a:pP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народовладдя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політичному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684D4-F9F4-4C30-8FBE-1C902CD8D4CC}" type="parTrans" cxnId="{805BCC87-2FD5-4993-903B-9DA8504D0FF0}">
      <dgm:prSet/>
      <dgm:spPr/>
      <dgm:t>
        <a:bodyPr/>
        <a:lstStyle/>
        <a:p>
          <a:endParaRPr lang="ru-RU"/>
        </a:p>
      </dgm:t>
    </dgm:pt>
    <dgm:pt modelId="{5701637A-445C-4576-81FA-5B2F39B45D5D}" type="sibTrans" cxnId="{805BCC87-2FD5-4993-903B-9DA8504D0FF0}">
      <dgm:prSet/>
      <dgm:spPr/>
      <dgm:t>
        <a:bodyPr/>
        <a:lstStyle/>
        <a:p>
          <a:endParaRPr lang="ru-RU"/>
        </a:p>
      </dgm:t>
    </dgm:pt>
    <dgm:pt modelId="{F38D1057-745A-4E70-8CBA-844DFB97FC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Сємко</a:t>
          </a:r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Михайло </a:t>
          </a:r>
          <a:r>
            <a:rPr lang="ru-R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Олександрович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 2002 року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1998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2012 р.</a:t>
          </a:r>
        </a:p>
        <a:p>
          <a:r>
            <a:rPr lang="uk-U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</a:t>
          </a:r>
        </a:p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Педагогічні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викладачами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та студентами</a:t>
          </a:r>
          <a:r>
            <a:rPr lang="ru-RU" b="0" i="0" dirty="0"/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02CB2-BEDF-4D58-A948-E45FDE14F48C}" type="parTrans" cxnId="{7DE94559-3448-4823-A86C-84D069978E70}">
      <dgm:prSet/>
      <dgm:spPr/>
      <dgm:t>
        <a:bodyPr/>
        <a:lstStyle/>
        <a:p>
          <a:endParaRPr lang="ru-RU"/>
        </a:p>
      </dgm:t>
    </dgm:pt>
    <dgm:pt modelId="{E7310818-1B2E-4010-9A9F-59FEB12550A0}" type="sibTrans" cxnId="{7DE94559-3448-4823-A86C-84D069978E70}">
      <dgm:prSet/>
      <dgm:spPr/>
      <dgm:t>
        <a:bodyPr/>
        <a:lstStyle/>
        <a:p>
          <a:endParaRPr lang="ru-RU"/>
        </a:p>
      </dgm:t>
    </dgm:pt>
    <dgm:pt modelId="{69690125-3611-4687-8FCD-F253965D361D}" type="pres">
      <dgm:prSet presAssocID="{DAAD456C-421B-4665-B4F6-FFC8181812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4FE3A-B1C3-4660-992F-017AC39B6162}" type="pres">
      <dgm:prSet presAssocID="{DAAD456C-421B-4665-B4F6-FFC818181293}" presName="bkgdShp" presStyleLbl="alignAccFollowNode1" presStyleIdx="0" presStyleCnt="1" custLinFactNeighborX="828" custLinFactNeighborY="1056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9658B3F-3AC4-4B2F-8CE8-B9577CE65EAE}" type="pres">
      <dgm:prSet presAssocID="{DAAD456C-421B-4665-B4F6-FFC818181293}" presName="linComp" presStyleCnt="0"/>
      <dgm:spPr/>
    </dgm:pt>
    <dgm:pt modelId="{7FDC9001-D472-40C2-B3FF-94BC4565A079}" type="pres">
      <dgm:prSet presAssocID="{5A82EDD0-2C80-4208-9A4A-C5C94313FA8A}" presName="compNode" presStyleCnt="0"/>
      <dgm:spPr/>
    </dgm:pt>
    <dgm:pt modelId="{ADD6953B-7A53-49B6-8483-34B3D26D06B6}" type="pres">
      <dgm:prSet presAssocID="{5A82EDD0-2C80-4208-9A4A-C5C94313FA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EC4A0-A87E-4703-80F1-5197A2725642}" type="pres">
      <dgm:prSet presAssocID="{5A82EDD0-2C80-4208-9A4A-C5C94313FA8A}" presName="invisiNode" presStyleLbl="node1" presStyleIdx="0" presStyleCnt="4"/>
      <dgm:spPr/>
    </dgm:pt>
    <dgm:pt modelId="{93AE5F0D-CFF1-4BFD-A7ED-2C9BFD70D72B}" type="pres">
      <dgm:prSet presAssocID="{5A82EDD0-2C80-4208-9A4A-C5C94313FA8A}" presName="imagNode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B561A0AF-9226-4AE2-A041-55D33B504037}" type="pres">
      <dgm:prSet presAssocID="{CA39FE93-8E88-4D8E-AA27-3D4A0F2999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E0086D-0452-483A-86BD-709BFCD8D376}" type="pres">
      <dgm:prSet presAssocID="{58A4577D-68A3-48EC-9660-CE8CD6DE5D42}" presName="compNode" presStyleCnt="0"/>
      <dgm:spPr/>
    </dgm:pt>
    <dgm:pt modelId="{C6F0CA92-1CA2-432C-9E10-00D6F7E6925B}" type="pres">
      <dgm:prSet presAssocID="{58A4577D-68A3-48EC-9660-CE8CD6DE5D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723B-7031-40F3-A4D0-F0809D90E310}" type="pres">
      <dgm:prSet presAssocID="{58A4577D-68A3-48EC-9660-CE8CD6DE5D42}" presName="invisiNode" presStyleLbl="node1" presStyleIdx="1" presStyleCnt="4"/>
      <dgm:spPr/>
    </dgm:pt>
    <dgm:pt modelId="{4F8685D7-5800-4EAD-A327-D2C466D564B5}" type="pres">
      <dgm:prSet presAssocID="{58A4577D-68A3-48EC-9660-CE8CD6DE5D42}" presName="imagNode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A4FF6516-6ABD-411A-AE62-B9349AD69C02}" type="pres">
      <dgm:prSet presAssocID="{D91691F0-CB47-441C-B3E6-7509144438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ED4937-ECED-485A-815D-2D9E92F73201}" type="pres">
      <dgm:prSet presAssocID="{3BD5171C-680B-411E-AABB-777180904C8D}" presName="compNode" presStyleCnt="0"/>
      <dgm:spPr/>
    </dgm:pt>
    <dgm:pt modelId="{F570750C-6878-4D2D-BDA1-9B996D4E87BD}" type="pres">
      <dgm:prSet presAssocID="{3BD5171C-680B-411E-AABB-777180904C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D004D-BA86-4F46-85AE-AE22AE2D8F02}" type="pres">
      <dgm:prSet presAssocID="{3BD5171C-680B-411E-AABB-777180904C8D}" presName="invisiNode" presStyleLbl="node1" presStyleIdx="2" presStyleCnt="4"/>
      <dgm:spPr/>
    </dgm:pt>
    <dgm:pt modelId="{F877E853-8404-438B-A22A-53EE92BAD0EC}" type="pres">
      <dgm:prSet presAssocID="{3BD5171C-680B-411E-AABB-777180904C8D}" presName="imagNode" presStyleLbl="fgImgPlace1" presStyleIdx="2" presStyleCnt="4" custAng="0" custLinFactNeighborX="352" custLinFactNeighborY="3790"/>
      <dgm:spPr>
        <a:blipFill rotWithShape="1">
          <a:blip xmlns:r="http://schemas.openxmlformats.org/officeDocument/2006/relationships" r:embed="rId3"/>
          <a:srcRect/>
          <a:stretch>
            <a:fillRect t="-57000" b="-57000"/>
          </a:stretch>
        </a:blipFill>
      </dgm:spPr>
    </dgm:pt>
    <dgm:pt modelId="{4FCEDB63-B7EE-4A5F-8E47-37B2CC06E37F}" type="pres">
      <dgm:prSet presAssocID="{5701637A-445C-4576-81FA-5B2F39B45D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A69835-2163-4568-AAAC-D85DD077D9A8}" type="pres">
      <dgm:prSet presAssocID="{F38D1057-745A-4E70-8CBA-844DFB97FC33}" presName="compNode" presStyleCnt="0"/>
      <dgm:spPr/>
    </dgm:pt>
    <dgm:pt modelId="{B6CDCF0D-C79A-4780-BE69-8854A24FC4EE}" type="pres">
      <dgm:prSet presAssocID="{F38D1057-745A-4E70-8CBA-844DFB97FC33}" presName="node" presStyleLbl="node1" presStyleIdx="3" presStyleCnt="4" custScaleY="95718" custLinFactNeighborY="-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E8BFF-4EEE-4982-B643-6EF4F617E5DC}" type="pres">
      <dgm:prSet presAssocID="{F38D1057-745A-4E70-8CBA-844DFB97FC33}" presName="invisiNode" presStyleLbl="node1" presStyleIdx="3" presStyleCnt="4"/>
      <dgm:spPr/>
    </dgm:pt>
    <dgm:pt modelId="{3F517CD7-F77C-44AE-9106-4AE5C874DC88}" type="pres">
      <dgm:prSet presAssocID="{F38D1057-745A-4E70-8CBA-844DFB97FC33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57000" b="-57000"/>
          </a:stretch>
        </a:blipFill>
      </dgm:spPr>
    </dgm:pt>
  </dgm:ptLst>
  <dgm:cxnLst>
    <dgm:cxn modelId="{A1BC7FEB-AC96-477D-969E-37A012D8BA44}" type="presOf" srcId="{DAAD456C-421B-4665-B4F6-FFC818181293}" destId="{69690125-3611-4687-8FCD-F253965D361D}" srcOrd="0" destOrd="0" presId="urn:microsoft.com/office/officeart/2005/8/layout/pList2#2"/>
    <dgm:cxn modelId="{7DE94559-3448-4823-A86C-84D069978E70}" srcId="{DAAD456C-421B-4665-B4F6-FFC818181293}" destId="{F38D1057-745A-4E70-8CBA-844DFB97FC33}" srcOrd="3" destOrd="0" parTransId="{BB202CB2-BEDF-4D58-A948-E45FDE14F48C}" sibTransId="{E7310818-1B2E-4010-9A9F-59FEB12550A0}"/>
    <dgm:cxn modelId="{23D84403-B6AA-4E59-AC52-0E9171E35D19}" srcId="{DAAD456C-421B-4665-B4F6-FFC818181293}" destId="{5A82EDD0-2C80-4208-9A4A-C5C94313FA8A}" srcOrd="0" destOrd="0" parTransId="{6D63052B-196E-4D03-946C-10EA091775BF}" sibTransId="{CA39FE93-8E88-4D8E-AA27-3D4A0F299935}"/>
    <dgm:cxn modelId="{186A4F2B-C44A-49C6-B1FC-438AFF7B7C54}" type="presOf" srcId="{58A4577D-68A3-48EC-9660-CE8CD6DE5D42}" destId="{C6F0CA92-1CA2-432C-9E10-00D6F7E6925B}" srcOrd="0" destOrd="0" presId="urn:microsoft.com/office/officeart/2005/8/layout/pList2#2"/>
    <dgm:cxn modelId="{FB5D5F8C-FC4A-4045-9B36-0961554A2281}" type="presOf" srcId="{CA39FE93-8E88-4D8E-AA27-3D4A0F299935}" destId="{B561A0AF-9226-4AE2-A041-55D33B504037}" srcOrd="0" destOrd="0" presId="urn:microsoft.com/office/officeart/2005/8/layout/pList2#2"/>
    <dgm:cxn modelId="{2617FFAF-C6B4-4312-A5F4-B798ED7B4C94}" type="presOf" srcId="{5701637A-445C-4576-81FA-5B2F39B45D5D}" destId="{4FCEDB63-B7EE-4A5F-8E47-37B2CC06E37F}" srcOrd="0" destOrd="0" presId="urn:microsoft.com/office/officeart/2005/8/layout/pList2#2"/>
    <dgm:cxn modelId="{FC847022-2AC8-42F5-88FF-0EF3457E7DB5}" type="presOf" srcId="{3BD5171C-680B-411E-AABB-777180904C8D}" destId="{F570750C-6878-4D2D-BDA1-9B996D4E87BD}" srcOrd="0" destOrd="0" presId="urn:microsoft.com/office/officeart/2005/8/layout/pList2#2"/>
    <dgm:cxn modelId="{563D4CE5-2A67-4935-86A8-429C93C6F21D}" type="presOf" srcId="{F38D1057-745A-4E70-8CBA-844DFB97FC33}" destId="{B6CDCF0D-C79A-4780-BE69-8854A24FC4EE}" srcOrd="0" destOrd="0" presId="urn:microsoft.com/office/officeart/2005/8/layout/pList2#2"/>
    <dgm:cxn modelId="{843DBB93-26B4-4474-A4B1-62EF2BA5399C}" srcId="{DAAD456C-421B-4665-B4F6-FFC818181293}" destId="{58A4577D-68A3-48EC-9660-CE8CD6DE5D42}" srcOrd="1" destOrd="0" parTransId="{0877F1B2-D6ED-498B-9A1B-777F08914846}" sibTransId="{D91691F0-CB47-441C-B3E6-7509144438B1}"/>
    <dgm:cxn modelId="{0C3D828A-1385-497D-B713-35EEA1E07DEC}" type="presOf" srcId="{5A82EDD0-2C80-4208-9A4A-C5C94313FA8A}" destId="{ADD6953B-7A53-49B6-8483-34B3D26D06B6}" srcOrd="0" destOrd="0" presId="urn:microsoft.com/office/officeart/2005/8/layout/pList2#2"/>
    <dgm:cxn modelId="{814A63F2-DE27-4E61-8ACB-FD3FC12D8A2A}" type="presOf" srcId="{D91691F0-CB47-441C-B3E6-7509144438B1}" destId="{A4FF6516-6ABD-411A-AE62-B9349AD69C02}" srcOrd="0" destOrd="0" presId="urn:microsoft.com/office/officeart/2005/8/layout/pList2#2"/>
    <dgm:cxn modelId="{805BCC87-2FD5-4993-903B-9DA8504D0FF0}" srcId="{DAAD456C-421B-4665-B4F6-FFC818181293}" destId="{3BD5171C-680B-411E-AABB-777180904C8D}" srcOrd="2" destOrd="0" parTransId="{6BC684D4-F9F4-4C30-8FBE-1C902CD8D4CC}" sibTransId="{5701637A-445C-4576-81FA-5B2F39B45D5D}"/>
    <dgm:cxn modelId="{A3BBD829-6BA1-4CC0-B257-7860E441D580}" type="presParOf" srcId="{69690125-3611-4687-8FCD-F253965D361D}" destId="{85F4FE3A-B1C3-4660-992F-017AC39B6162}" srcOrd="0" destOrd="0" presId="urn:microsoft.com/office/officeart/2005/8/layout/pList2#2"/>
    <dgm:cxn modelId="{E5044B3F-69AB-4768-9DAC-8E869F3325C1}" type="presParOf" srcId="{69690125-3611-4687-8FCD-F253965D361D}" destId="{19658B3F-3AC4-4B2F-8CE8-B9577CE65EAE}" srcOrd="1" destOrd="0" presId="urn:microsoft.com/office/officeart/2005/8/layout/pList2#2"/>
    <dgm:cxn modelId="{0C803D6B-51A9-43A7-8A4A-A794B0FA7D41}" type="presParOf" srcId="{19658B3F-3AC4-4B2F-8CE8-B9577CE65EAE}" destId="{7FDC9001-D472-40C2-B3FF-94BC4565A079}" srcOrd="0" destOrd="0" presId="urn:microsoft.com/office/officeart/2005/8/layout/pList2#2"/>
    <dgm:cxn modelId="{F42E6D79-8AFD-4A7C-8D33-990313AAF469}" type="presParOf" srcId="{7FDC9001-D472-40C2-B3FF-94BC4565A079}" destId="{ADD6953B-7A53-49B6-8483-34B3D26D06B6}" srcOrd="0" destOrd="0" presId="urn:microsoft.com/office/officeart/2005/8/layout/pList2#2"/>
    <dgm:cxn modelId="{F39A46DD-6CF4-40C5-8536-7792208C4F94}" type="presParOf" srcId="{7FDC9001-D472-40C2-B3FF-94BC4565A079}" destId="{AA1EC4A0-A87E-4703-80F1-5197A2725642}" srcOrd="1" destOrd="0" presId="urn:microsoft.com/office/officeart/2005/8/layout/pList2#2"/>
    <dgm:cxn modelId="{ED5A1E99-E579-4773-BCBD-E5A57F8458B0}" type="presParOf" srcId="{7FDC9001-D472-40C2-B3FF-94BC4565A079}" destId="{93AE5F0D-CFF1-4BFD-A7ED-2C9BFD70D72B}" srcOrd="2" destOrd="0" presId="urn:microsoft.com/office/officeart/2005/8/layout/pList2#2"/>
    <dgm:cxn modelId="{B4E2A75E-A244-41DA-982E-1BA542CB7BBC}" type="presParOf" srcId="{19658B3F-3AC4-4B2F-8CE8-B9577CE65EAE}" destId="{B561A0AF-9226-4AE2-A041-55D33B504037}" srcOrd="1" destOrd="0" presId="urn:microsoft.com/office/officeart/2005/8/layout/pList2#2"/>
    <dgm:cxn modelId="{2F7B8187-7841-4E93-B274-A39D47B8ED58}" type="presParOf" srcId="{19658B3F-3AC4-4B2F-8CE8-B9577CE65EAE}" destId="{EAE0086D-0452-483A-86BD-709BFCD8D376}" srcOrd="2" destOrd="0" presId="urn:microsoft.com/office/officeart/2005/8/layout/pList2#2"/>
    <dgm:cxn modelId="{7CEA3BEF-C59C-4CDB-9CBB-C47B2B4E181D}" type="presParOf" srcId="{EAE0086D-0452-483A-86BD-709BFCD8D376}" destId="{C6F0CA92-1CA2-432C-9E10-00D6F7E6925B}" srcOrd="0" destOrd="0" presId="urn:microsoft.com/office/officeart/2005/8/layout/pList2#2"/>
    <dgm:cxn modelId="{E6223EAD-8996-4C87-8020-BF02E97AC4C5}" type="presParOf" srcId="{EAE0086D-0452-483A-86BD-709BFCD8D376}" destId="{8985723B-7031-40F3-A4D0-F0809D90E310}" srcOrd="1" destOrd="0" presId="urn:microsoft.com/office/officeart/2005/8/layout/pList2#2"/>
    <dgm:cxn modelId="{BAD799DD-4A10-4446-9ED2-712DC0ECA51B}" type="presParOf" srcId="{EAE0086D-0452-483A-86BD-709BFCD8D376}" destId="{4F8685D7-5800-4EAD-A327-D2C466D564B5}" srcOrd="2" destOrd="0" presId="urn:microsoft.com/office/officeart/2005/8/layout/pList2#2"/>
    <dgm:cxn modelId="{1869DE6F-E065-4D36-B999-AC0C81E99489}" type="presParOf" srcId="{19658B3F-3AC4-4B2F-8CE8-B9577CE65EAE}" destId="{A4FF6516-6ABD-411A-AE62-B9349AD69C02}" srcOrd="3" destOrd="0" presId="urn:microsoft.com/office/officeart/2005/8/layout/pList2#2"/>
    <dgm:cxn modelId="{3420BEDE-0ADE-4421-A655-361D842C2155}" type="presParOf" srcId="{19658B3F-3AC4-4B2F-8CE8-B9577CE65EAE}" destId="{C9ED4937-ECED-485A-815D-2D9E92F73201}" srcOrd="4" destOrd="0" presId="urn:microsoft.com/office/officeart/2005/8/layout/pList2#2"/>
    <dgm:cxn modelId="{8284713F-28CD-45A2-84B1-183CC1CCD8C3}" type="presParOf" srcId="{C9ED4937-ECED-485A-815D-2D9E92F73201}" destId="{F570750C-6878-4D2D-BDA1-9B996D4E87BD}" srcOrd="0" destOrd="0" presId="urn:microsoft.com/office/officeart/2005/8/layout/pList2#2"/>
    <dgm:cxn modelId="{4EDDF9A8-0F96-4600-87AE-5980702BE518}" type="presParOf" srcId="{C9ED4937-ECED-485A-815D-2D9E92F73201}" destId="{0E4D004D-BA86-4F46-85AE-AE22AE2D8F02}" srcOrd="1" destOrd="0" presId="urn:microsoft.com/office/officeart/2005/8/layout/pList2#2"/>
    <dgm:cxn modelId="{95A34A10-6602-44D2-8A31-4C69926D93E0}" type="presParOf" srcId="{C9ED4937-ECED-485A-815D-2D9E92F73201}" destId="{F877E853-8404-438B-A22A-53EE92BAD0EC}" srcOrd="2" destOrd="0" presId="urn:microsoft.com/office/officeart/2005/8/layout/pList2#2"/>
    <dgm:cxn modelId="{39C88315-38B0-4075-9183-85AEE8FE0129}" type="presParOf" srcId="{19658B3F-3AC4-4B2F-8CE8-B9577CE65EAE}" destId="{4FCEDB63-B7EE-4A5F-8E47-37B2CC06E37F}" srcOrd="5" destOrd="0" presId="urn:microsoft.com/office/officeart/2005/8/layout/pList2#2"/>
    <dgm:cxn modelId="{1549235D-75EE-4FAB-99FA-C00F1C005313}" type="presParOf" srcId="{19658B3F-3AC4-4B2F-8CE8-B9577CE65EAE}" destId="{F6A69835-2163-4568-AAAC-D85DD077D9A8}" srcOrd="6" destOrd="0" presId="urn:microsoft.com/office/officeart/2005/8/layout/pList2#2"/>
    <dgm:cxn modelId="{CD294769-6E3D-4E28-B06D-967086A3BB34}" type="presParOf" srcId="{F6A69835-2163-4568-AAAC-D85DD077D9A8}" destId="{B6CDCF0D-C79A-4780-BE69-8854A24FC4EE}" srcOrd="0" destOrd="0" presId="urn:microsoft.com/office/officeart/2005/8/layout/pList2#2"/>
    <dgm:cxn modelId="{8445DC8E-5028-42D0-B02A-18EA9130557E}" type="presParOf" srcId="{F6A69835-2163-4568-AAAC-D85DD077D9A8}" destId="{77CE8BFF-4EEE-4982-B643-6EF4F617E5DC}" srcOrd="1" destOrd="0" presId="urn:microsoft.com/office/officeart/2005/8/layout/pList2#2"/>
    <dgm:cxn modelId="{DA09D429-53C9-493D-8D49-32942E94C120}" type="presParOf" srcId="{F6A69835-2163-4568-AAAC-D85DD077D9A8}" destId="{3F517CD7-F77C-44AE-9106-4AE5C874DC8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05E21-77FB-4F24-9428-CA9DD938AC49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F76A6F-E6D8-43CD-B347-B258092C804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1. Правознавство – загальний курс, що викладається для  студентів усіх спеціальностей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F3465-F69D-4674-A1A7-3331955DA83C}" type="parTrans" cxnId="{C0A221FC-5E2B-49CF-9D5E-13EE00CB0315}">
      <dgm:prSet/>
      <dgm:spPr/>
      <dgm:t>
        <a:bodyPr/>
        <a:lstStyle/>
        <a:p>
          <a:endParaRPr lang="ru-RU"/>
        </a:p>
      </dgm:t>
    </dgm:pt>
    <dgm:pt modelId="{BF0F8BB5-4AF3-49B1-B93A-E996C817CB9D}" type="sibTrans" cxnId="{C0A221FC-5E2B-49CF-9D5E-13EE00CB0315}">
      <dgm:prSet/>
      <dgm:spPr/>
      <dgm:t>
        <a:bodyPr/>
        <a:lstStyle/>
        <a:p>
          <a:endParaRPr lang="ru-RU"/>
        </a:p>
      </dgm:t>
    </dgm:pt>
    <dgm:pt modelId="{878DB4FC-701F-47C1-9AE2-A8B358CA435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2. Господарське право та фінансове право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3D5B2-F67A-4FA3-9548-36191A9CA1C0}" type="parTrans" cxnId="{D1138F26-720C-495E-A1F9-8AD97ECDD569}">
      <dgm:prSet/>
      <dgm:spPr/>
      <dgm:t>
        <a:bodyPr/>
        <a:lstStyle/>
        <a:p>
          <a:endParaRPr lang="ru-RU"/>
        </a:p>
      </dgm:t>
    </dgm:pt>
    <dgm:pt modelId="{33F7185E-02AC-4388-9BE3-1760B24E7DB0}" type="sibTrans" cxnId="{D1138F26-720C-495E-A1F9-8AD97ECDD569}">
      <dgm:prSet/>
      <dgm:spPr/>
      <dgm:t>
        <a:bodyPr/>
        <a:lstStyle/>
        <a:p>
          <a:endParaRPr lang="ru-RU"/>
        </a:p>
      </dgm:t>
    </dgm:pt>
    <dgm:pt modelId="{F089FE9A-592B-4AAB-AB79-30958AA43C5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3. Правове регулювання підприємницької діяльності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94498-AAB0-4444-8396-06A626285B85}" type="parTrans" cxnId="{87149B8D-DDA5-4192-ADCF-8A6793162E5A}">
      <dgm:prSet/>
      <dgm:spPr/>
      <dgm:t>
        <a:bodyPr/>
        <a:lstStyle/>
        <a:p>
          <a:endParaRPr lang="ru-RU"/>
        </a:p>
      </dgm:t>
    </dgm:pt>
    <dgm:pt modelId="{147D5FAE-CE7B-454E-8A24-9BB317C9EA1A}" type="sibTrans" cxnId="{87149B8D-DDA5-4192-ADCF-8A6793162E5A}">
      <dgm:prSet/>
      <dgm:spPr/>
      <dgm:t>
        <a:bodyPr/>
        <a:lstStyle/>
        <a:p>
          <a:endParaRPr lang="ru-RU"/>
        </a:p>
      </dgm:t>
    </dgm:pt>
    <dgm:pt modelId="{0BE6CF61-2C71-49A9-99B9-7A5CD93A462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4. Трудове право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E2180-BC5C-4A45-BCFC-BF75225E2482}" type="parTrans" cxnId="{6757F244-C9E7-495A-84F6-B518006253ED}">
      <dgm:prSet/>
      <dgm:spPr/>
      <dgm:t>
        <a:bodyPr/>
        <a:lstStyle/>
        <a:p>
          <a:endParaRPr lang="ru-RU"/>
        </a:p>
      </dgm:t>
    </dgm:pt>
    <dgm:pt modelId="{6B71A090-9DC6-494D-8A94-392D5E7CE8BA}" type="sibTrans" cxnId="{6757F244-C9E7-495A-84F6-B518006253ED}">
      <dgm:prSet/>
      <dgm:spPr/>
      <dgm:t>
        <a:bodyPr/>
        <a:lstStyle/>
        <a:p>
          <a:endParaRPr lang="ru-RU"/>
        </a:p>
      </dgm:t>
    </dgm:pt>
    <dgm:pt modelId="{502E22A1-17DF-457D-9ABC-5F3FB56A832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5. Природоохоронне законодавство та екологічне право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D181B-E763-4ABC-8710-C001BB486396}" type="parTrans" cxnId="{C5C9F814-4F06-4547-9FE4-D8B52BFF8114}">
      <dgm:prSet/>
      <dgm:spPr/>
      <dgm:t>
        <a:bodyPr/>
        <a:lstStyle/>
        <a:p>
          <a:endParaRPr lang="ru-RU"/>
        </a:p>
      </dgm:t>
    </dgm:pt>
    <dgm:pt modelId="{DF2AE892-4D56-428A-A4DD-7DF37F77FD7F}" type="sibTrans" cxnId="{C5C9F814-4F06-4547-9FE4-D8B52BFF8114}">
      <dgm:prSet/>
      <dgm:spPr/>
      <dgm:t>
        <a:bodyPr/>
        <a:lstStyle/>
        <a:p>
          <a:endParaRPr lang="ru-RU"/>
        </a:p>
      </dgm:t>
    </dgm:pt>
    <dgm:pt modelId="{1EA805C9-0B65-4FE2-AE12-21144D272EDD}" type="pres">
      <dgm:prSet presAssocID="{57605E21-77FB-4F24-9428-CA9DD938AC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16347-27B9-43C2-AE14-998E18D2B298}" type="pres">
      <dgm:prSet presAssocID="{ECF76A6F-E6D8-43CD-B347-B258092C8041}" presName="composite" presStyleCnt="0"/>
      <dgm:spPr/>
    </dgm:pt>
    <dgm:pt modelId="{62251095-4329-45AD-833C-A8E870BFC5CE}" type="pres">
      <dgm:prSet presAssocID="{ECF76A6F-E6D8-43CD-B347-B258092C8041}" presName="imgShp" presStyleLbl="fgImgPlace1" presStyleIdx="0" presStyleCnt="5" custScaleX="139608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38100">
          <a:solidFill>
            <a:srgbClr val="00B050"/>
          </a:solidFill>
        </a:ln>
      </dgm:spPr>
    </dgm:pt>
    <dgm:pt modelId="{F932F88B-5207-4E09-BFBB-D631B68BA32D}" type="pres">
      <dgm:prSet presAssocID="{ECF76A6F-E6D8-43CD-B347-B258092C804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DE22-C961-4216-B552-6D81EE6ADE30}" type="pres">
      <dgm:prSet presAssocID="{BF0F8BB5-4AF3-49B1-B93A-E996C817CB9D}" presName="spacing" presStyleCnt="0"/>
      <dgm:spPr/>
    </dgm:pt>
    <dgm:pt modelId="{E07A29CC-294A-4231-9944-0668961F645B}" type="pres">
      <dgm:prSet presAssocID="{878DB4FC-701F-47C1-9AE2-A8B358CA4355}" presName="composite" presStyleCnt="0"/>
      <dgm:spPr/>
    </dgm:pt>
    <dgm:pt modelId="{14905B39-906A-4E59-BF75-A458EC891ABD}" type="pres">
      <dgm:prSet presAssocID="{878DB4FC-701F-47C1-9AE2-A8B358CA4355}" presName="imgShp" presStyleLbl="fgImgPlace1" presStyleIdx="1" presStyleCnt="5" custScaleX="142614" custLinFactNeighborX="-1503" custLinFactNeighborY="-4510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38100">
          <a:solidFill>
            <a:srgbClr val="00B050"/>
          </a:solidFill>
        </a:ln>
      </dgm:spPr>
    </dgm:pt>
    <dgm:pt modelId="{40078F10-F1BC-4DF6-AC5E-8A1E459C17E2}" type="pres">
      <dgm:prSet presAssocID="{878DB4FC-701F-47C1-9AE2-A8B358CA435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A1EEA-1B72-4CFE-B68B-F69CF1AF0016}" type="pres">
      <dgm:prSet presAssocID="{33F7185E-02AC-4388-9BE3-1760B24E7DB0}" presName="spacing" presStyleCnt="0"/>
      <dgm:spPr/>
    </dgm:pt>
    <dgm:pt modelId="{81D1919E-8BEF-4AD9-B9C0-AA3AB5B55DB6}" type="pres">
      <dgm:prSet presAssocID="{F089FE9A-592B-4AAB-AB79-30958AA43C51}" presName="composite" presStyleCnt="0"/>
      <dgm:spPr/>
    </dgm:pt>
    <dgm:pt modelId="{6A56E1F3-E299-4563-A763-E7CFD0DC0A97}" type="pres">
      <dgm:prSet presAssocID="{F089FE9A-592B-4AAB-AB79-30958AA43C51}" presName="imgShp" presStyleLbl="fgImgPlace1" presStyleIdx="2" presStyleCnt="5" custScaleX="148627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38100">
          <a:solidFill>
            <a:schemeClr val="accent6"/>
          </a:solidFill>
        </a:ln>
      </dgm:spPr>
    </dgm:pt>
    <dgm:pt modelId="{DB176427-0B9C-4325-A5F3-F0620F4D0708}" type="pres">
      <dgm:prSet presAssocID="{F089FE9A-592B-4AAB-AB79-30958AA43C5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845F9-530C-41E4-BA8A-3C362DE6537C}" type="pres">
      <dgm:prSet presAssocID="{147D5FAE-CE7B-454E-8A24-9BB317C9EA1A}" presName="spacing" presStyleCnt="0"/>
      <dgm:spPr/>
    </dgm:pt>
    <dgm:pt modelId="{C6B2A422-4704-40EA-B099-CC0F514823DA}" type="pres">
      <dgm:prSet presAssocID="{0BE6CF61-2C71-49A9-99B9-7A5CD93A4626}" presName="composite" presStyleCnt="0"/>
      <dgm:spPr/>
    </dgm:pt>
    <dgm:pt modelId="{AF2504D1-E53A-41CF-B84C-887CBDC6299E}" type="pres">
      <dgm:prSet presAssocID="{0BE6CF61-2C71-49A9-99B9-7A5CD93A4626}" presName="imgShp" presStyleLbl="fgImgPlace1" presStyleIdx="3" presStyleCnt="5" custScaleX="159274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38100">
          <a:solidFill>
            <a:schemeClr val="accent6"/>
          </a:solidFill>
        </a:ln>
      </dgm:spPr>
    </dgm:pt>
    <dgm:pt modelId="{1F86BDD0-0234-46BB-B9C3-0745A23B674B}" type="pres">
      <dgm:prSet presAssocID="{0BE6CF61-2C71-49A9-99B9-7A5CD93A4626}" presName="txShp" presStyleLbl="node1" presStyleIdx="3" presStyleCnt="5" custLinFactNeighborY="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737A9-430C-4DE4-9AEA-2B498BA22981}" type="pres">
      <dgm:prSet presAssocID="{6B71A090-9DC6-494D-8A94-392D5E7CE8BA}" presName="spacing" presStyleCnt="0"/>
      <dgm:spPr/>
    </dgm:pt>
    <dgm:pt modelId="{E49AC083-A2F5-47BA-8545-4B9C96A3C866}" type="pres">
      <dgm:prSet presAssocID="{502E22A1-17DF-457D-9ABC-5F3FB56A8323}" presName="composite" presStyleCnt="0"/>
      <dgm:spPr/>
    </dgm:pt>
    <dgm:pt modelId="{7B02D1E6-600D-46CC-B7E4-9C00DE2CFFE7}" type="pres">
      <dgm:prSet presAssocID="{502E22A1-17DF-457D-9ABC-5F3FB56A8323}" presName="imgShp" presStyleLbl="fgImgPlace1" presStyleIdx="4" presStyleCnt="5" custScaleX="154640"/>
      <dgm:spPr>
        <a:blipFill rotWithShape="1">
          <a:blip xmlns:r="http://schemas.openxmlformats.org/officeDocument/2006/relationships" r:embed="rId5"/>
          <a:srcRect/>
          <a:stretch>
            <a:fillRect l="-23000" r="-23000"/>
          </a:stretch>
        </a:blipFill>
        <a:ln w="38100">
          <a:solidFill>
            <a:schemeClr val="accent6"/>
          </a:solidFill>
        </a:ln>
      </dgm:spPr>
    </dgm:pt>
    <dgm:pt modelId="{1578C12C-D9D6-48D0-826D-D2FE882E6384}" type="pres">
      <dgm:prSet presAssocID="{502E22A1-17DF-457D-9ABC-5F3FB56A832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7F244-C9E7-495A-84F6-B518006253ED}" srcId="{57605E21-77FB-4F24-9428-CA9DD938AC49}" destId="{0BE6CF61-2C71-49A9-99B9-7A5CD93A4626}" srcOrd="3" destOrd="0" parTransId="{129E2180-BC5C-4A45-BCFC-BF75225E2482}" sibTransId="{6B71A090-9DC6-494D-8A94-392D5E7CE8BA}"/>
    <dgm:cxn modelId="{C5C9F814-4F06-4547-9FE4-D8B52BFF8114}" srcId="{57605E21-77FB-4F24-9428-CA9DD938AC49}" destId="{502E22A1-17DF-457D-9ABC-5F3FB56A8323}" srcOrd="4" destOrd="0" parTransId="{ACBD181B-E763-4ABC-8710-C001BB486396}" sibTransId="{DF2AE892-4D56-428A-A4DD-7DF37F77FD7F}"/>
    <dgm:cxn modelId="{05F4D1A7-85B4-442C-91D3-320BD966DE1E}" type="presOf" srcId="{878DB4FC-701F-47C1-9AE2-A8B358CA4355}" destId="{40078F10-F1BC-4DF6-AC5E-8A1E459C17E2}" srcOrd="0" destOrd="0" presId="urn:microsoft.com/office/officeart/2005/8/layout/vList3#1"/>
    <dgm:cxn modelId="{56602283-7909-4CF3-A072-C2A40F753F56}" type="presOf" srcId="{F089FE9A-592B-4AAB-AB79-30958AA43C51}" destId="{DB176427-0B9C-4325-A5F3-F0620F4D0708}" srcOrd="0" destOrd="0" presId="urn:microsoft.com/office/officeart/2005/8/layout/vList3#1"/>
    <dgm:cxn modelId="{C0A221FC-5E2B-49CF-9D5E-13EE00CB0315}" srcId="{57605E21-77FB-4F24-9428-CA9DD938AC49}" destId="{ECF76A6F-E6D8-43CD-B347-B258092C8041}" srcOrd="0" destOrd="0" parTransId="{EAFF3465-F69D-4674-A1A7-3331955DA83C}" sibTransId="{BF0F8BB5-4AF3-49B1-B93A-E996C817CB9D}"/>
    <dgm:cxn modelId="{1FF453C5-0F13-4F81-9A19-E38F61D49F77}" type="presOf" srcId="{0BE6CF61-2C71-49A9-99B9-7A5CD93A4626}" destId="{1F86BDD0-0234-46BB-B9C3-0745A23B674B}" srcOrd="0" destOrd="0" presId="urn:microsoft.com/office/officeart/2005/8/layout/vList3#1"/>
    <dgm:cxn modelId="{D655D420-3002-4E45-830A-45C800B46E68}" type="presOf" srcId="{502E22A1-17DF-457D-9ABC-5F3FB56A8323}" destId="{1578C12C-D9D6-48D0-826D-D2FE882E6384}" srcOrd="0" destOrd="0" presId="urn:microsoft.com/office/officeart/2005/8/layout/vList3#1"/>
    <dgm:cxn modelId="{42BCC55F-2890-40BF-BE06-EAC9FD25B773}" type="presOf" srcId="{57605E21-77FB-4F24-9428-CA9DD938AC49}" destId="{1EA805C9-0B65-4FE2-AE12-21144D272EDD}" srcOrd="0" destOrd="0" presId="urn:microsoft.com/office/officeart/2005/8/layout/vList3#1"/>
    <dgm:cxn modelId="{87149B8D-DDA5-4192-ADCF-8A6793162E5A}" srcId="{57605E21-77FB-4F24-9428-CA9DD938AC49}" destId="{F089FE9A-592B-4AAB-AB79-30958AA43C51}" srcOrd="2" destOrd="0" parTransId="{05E94498-AAB0-4444-8396-06A626285B85}" sibTransId="{147D5FAE-CE7B-454E-8A24-9BB317C9EA1A}"/>
    <dgm:cxn modelId="{D1138F26-720C-495E-A1F9-8AD97ECDD569}" srcId="{57605E21-77FB-4F24-9428-CA9DD938AC49}" destId="{878DB4FC-701F-47C1-9AE2-A8B358CA4355}" srcOrd="1" destOrd="0" parTransId="{8173D5B2-F67A-4FA3-9548-36191A9CA1C0}" sibTransId="{33F7185E-02AC-4388-9BE3-1760B24E7DB0}"/>
    <dgm:cxn modelId="{F2FF2FF3-7B2D-4931-97A9-01EFEB2A7108}" type="presOf" srcId="{ECF76A6F-E6D8-43CD-B347-B258092C8041}" destId="{F932F88B-5207-4E09-BFBB-D631B68BA32D}" srcOrd="0" destOrd="0" presId="urn:microsoft.com/office/officeart/2005/8/layout/vList3#1"/>
    <dgm:cxn modelId="{2ED133AC-EDDC-4691-AFB2-4AF10DB68F29}" type="presParOf" srcId="{1EA805C9-0B65-4FE2-AE12-21144D272EDD}" destId="{CB416347-27B9-43C2-AE14-998E18D2B298}" srcOrd="0" destOrd="0" presId="urn:microsoft.com/office/officeart/2005/8/layout/vList3#1"/>
    <dgm:cxn modelId="{D9A59EE7-018A-44FD-AF76-E7EC4EB778FD}" type="presParOf" srcId="{CB416347-27B9-43C2-AE14-998E18D2B298}" destId="{62251095-4329-45AD-833C-A8E870BFC5CE}" srcOrd="0" destOrd="0" presId="urn:microsoft.com/office/officeart/2005/8/layout/vList3#1"/>
    <dgm:cxn modelId="{DC665734-90A6-496F-B928-8A97140C4DC2}" type="presParOf" srcId="{CB416347-27B9-43C2-AE14-998E18D2B298}" destId="{F932F88B-5207-4E09-BFBB-D631B68BA32D}" srcOrd="1" destOrd="0" presId="urn:microsoft.com/office/officeart/2005/8/layout/vList3#1"/>
    <dgm:cxn modelId="{7CAEE4E1-1776-473E-8219-789B9CEBF94A}" type="presParOf" srcId="{1EA805C9-0B65-4FE2-AE12-21144D272EDD}" destId="{CA72DE22-C961-4216-B552-6D81EE6ADE30}" srcOrd="1" destOrd="0" presId="urn:microsoft.com/office/officeart/2005/8/layout/vList3#1"/>
    <dgm:cxn modelId="{ED5B1641-6CBA-43A1-AE5C-85AE82D10673}" type="presParOf" srcId="{1EA805C9-0B65-4FE2-AE12-21144D272EDD}" destId="{E07A29CC-294A-4231-9944-0668961F645B}" srcOrd="2" destOrd="0" presId="urn:microsoft.com/office/officeart/2005/8/layout/vList3#1"/>
    <dgm:cxn modelId="{0594CCFE-6677-4C3C-B2DE-CED0F15F6547}" type="presParOf" srcId="{E07A29CC-294A-4231-9944-0668961F645B}" destId="{14905B39-906A-4E59-BF75-A458EC891ABD}" srcOrd="0" destOrd="0" presId="urn:microsoft.com/office/officeart/2005/8/layout/vList3#1"/>
    <dgm:cxn modelId="{FE30FEE9-89F9-4886-B8DC-C2332BF1CBAA}" type="presParOf" srcId="{E07A29CC-294A-4231-9944-0668961F645B}" destId="{40078F10-F1BC-4DF6-AC5E-8A1E459C17E2}" srcOrd="1" destOrd="0" presId="urn:microsoft.com/office/officeart/2005/8/layout/vList3#1"/>
    <dgm:cxn modelId="{D348E9AF-74BD-4DE8-9FEB-8CEECC932955}" type="presParOf" srcId="{1EA805C9-0B65-4FE2-AE12-21144D272EDD}" destId="{F98A1EEA-1B72-4CFE-B68B-F69CF1AF0016}" srcOrd="3" destOrd="0" presId="urn:microsoft.com/office/officeart/2005/8/layout/vList3#1"/>
    <dgm:cxn modelId="{CB7D8F16-2DB1-4F1F-BD6D-5023C44C40D9}" type="presParOf" srcId="{1EA805C9-0B65-4FE2-AE12-21144D272EDD}" destId="{81D1919E-8BEF-4AD9-B9C0-AA3AB5B55DB6}" srcOrd="4" destOrd="0" presId="urn:microsoft.com/office/officeart/2005/8/layout/vList3#1"/>
    <dgm:cxn modelId="{F7632F87-F55A-415D-AC9B-BE56AD14CAB2}" type="presParOf" srcId="{81D1919E-8BEF-4AD9-B9C0-AA3AB5B55DB6}" destId="{6A56E1F3-E299-4563-A763-E7CFD0DC0A97}" srcOrd="0" destOrd="0" presId="urn:microsoft.com/office/officeart/2005/8/layout/vList3#1"/>
    <dgm:cxn modelId="{AB99013E-5D1F-4431-B549-966033A9071E}" type="presParOf" srcId="{81D1919E-8BEF-4AD9-B9C0-AA3AB5B55DB6}" destId="{DB176427-0B9C-4325-A5F3-F0620F4D0708}" srcOrd="1" destOrd="0" presId="urn:microsoft.com/office/officeart/2005/8/layout/vList3#1"/>
    <dgm:cxn modelId="{1352C6F4-8CAE-46DC-9FD6-D2AE5E8AAA48}" type="presParOf" srcId="{1EA805C9-0B65-4FE2-AE12-21144D272EDD}" destId="{EBB845F9-530C-41E4-BA8A-3C362DE6537C}" srcOrd="5" destOrd="0" presId="urn:microsoft.com/office/officeart/2005/8/layout/vList3#1"/>
    <dgm:cxn modelId="{9F2FDF2A-D17E-4191-AB41-A1D6FD11441A}" type="presParOf" srcId="{1EA805C9-0B65-4FE2-AE12-21144D272EDD}" destId="{C6B2A422-4704-40EA-B099-CC0F514823DA}" srcOrd="6" destOrd="0" presId="urn:microsoft.com/office/officeart/2005/8/layout/vList3#1"/>
    <dgm:cxn modelId="{2034ECF2-3586-49BA-A4B5-F6DAABC2DFEC}" type="presParOf" srcId="{C6B2A422-4704-40EA-B099-CC0F514823DA}" destId="{AF2504D1-E53A-41CF-B84C-887CBDC6299E}" srcOrd="0" destOrd="0" presId="urn:microsoft.com/office/officeart/2005/8/layout/vList3#1"/>
    <dgm:cxn modelId="{3F0AA78F-19E4-42D2-9078-4D683DE1AED1}" type="presParOf" srcId="{C6B2A422-4704-40EA-B099-CC0F514823DA}" destId="{1F86BDD0-0234-46BB-B9C3-0745A23B674B}" srcOrd="1" destOrd="0" presId="urn:microsoft.com/office/officeart/2005/8/layout/vList3#1"/>
    <dgm:cxn modelId="{6E747603-BFAE-4EF3-ABB8-74D5280405ED}" type="presParOf" srcId="{1EA805C9-0B65-4FE2-AE12-21144D272EDD}" destId="{165737A9-430C-4DE4-9AEA-2B498BA22981}" srcOrd="7" destOrd="0" presId="urn:microsoft.com/office/officeart/2005/8/layout/vList3#1"/>
    <dgm:cxn modelId="{6D2C9EF3-40CE-4874-9499-1AFF552C0721}" type="presParOf" srcId="{1EA805C9-0B65-4FE2-AE12-21144D272EDD}" destId="{E49AC083-A2F5-47BA-8545-4B9C96A3C866}" srcOrd="8" destOrd="0" presId="urn:microsoft.com/office/officeart/2005/8/layout/vList3#1"/>
    <dgm:cxn modelId="{5764D29F-2215-4EF1-97B3-C7DB67AE236E}" type="presParOf" srcId="{E49AC083-A2F5-47BA-8545-4B9C96A3C866}" destId="{7B02D1E6-600D-46CC-B7E4-9C00DE2CFFE7}" srcOrd="0" destOrd="0" presId="urn:microsoft.com/office/officeart/2005/8/layout/vList3#1"/>
    <dgm:cxn modelId="{5337D444-550A-4524-BBDA-C8958D4D254F}" type="presParOf" srcId="{E49AC083-A2F5-47BA-8545-4B9C96A3C866}" destId="{1578C12C-D9D6-48D0-826D-D2FE882E6384}" srcOrd="1" destOrd="0" presId="urn:microsoft.com/office/officeart/2005/8/layout/vList3#1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05E21-77FB-4F24-9428-CA9DD938AC49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F76A6F-E6D8-43CD-B347-B258092C804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1. Правові засоби управлінської діяльності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F3465-F69D-4674-A1A7-3331955DA83C}" type="parTrans" cxnId="{C0A221FC-5E2B-49CF-9D5E-13EE00CB0315}">
      <dgm:prSet/>
      <dgm:spPr/>
      <dgm:t>
        <a:bodyPr/>
        <a:lstStyle/>
        <a:p>
          <a:endParaRPr lang="ru-RU"/>
        </a:p>
      </dgm:t>
    </dgm:pt>
    <dgm:pt modelId="{BF0F8BB5-4AF3-49B1-B93A-E996C817CB9D}" type="sibTrans" cxnId="{C0A221FC-5E2B-49CF-9D5E-13EE00CB0315}">
      <dgm:prSet/>
      <dgm:spPr/>
      <dgm:t>
        <a:bodyPr/>
        <a:lstStyle/>
        <a:p>
          <a:endParaRPr lang="ru-RU"/>
        </a:p>
      </dgm:t>
    </dgm:pt>
    <dgm:pt modelId="{878DB4FC-701F-47C1-9AE2-A8B358CA435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2. Інформаційне право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3D5B2-F67A-4FA3-9548-36191A9CA1C0}" type="parTrans" cxnId="{D1138F26-720C-495E-A1F9-8AD97ECDD569}">
      <dgm:prSet/>
      <dgm:spPr/>
      <dgm:t>
        <a:bodyPr/>
        <a:lstStyle/>
        <a:p>
          <a:endParaRPr lang="ru-RU"/>
        </a:p>
      </dgm:t>
    </dgm:pt>
    <dgm:pt modelId="{33F7185E-02AC-4388-9BE3-1760B24E7DB0}" type="sibTrans" cxnId="{D1138F26-720C-495E-A1F9-8AD97ECDD569}">
      <dgm:prSet/>
      <dgm:spPr/>
      <dgm:t>
        <a:bodyPr/>
        <a:lstStyle/>
        <a:p>
          <a:endParaRPr lang="ru-RU"/>
        </a:p>
      </dgm:t>
    </dgm:pt>
    <dgm:pt modelId="{F089FE9A-592B-4AAB-AB79-30958AA43C5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3. Правовий захист інформації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94498-AAB0-4444-8396-06A626285B85}" type="parTrans" cxnId="{87149B8D-DDA5-4192-ADCF-8A6793162E5A}">
      <dgm:prSet/>
      <dgm:spPr/>
      <dgm:t>
        <a:bodyPr/>
        <a:lstStyle/>
        <a:p>
          <a:endParaRPr lang="ru-RU"/>
        </a:p>
      </dgm:t>
    </dgm:pt>
    <dgm:pt modelId="{147D5FAE-CE7B-454E-8A24-9BB317C9EA1A}" type="sibTrans" cxnId="{87149B8D-DDA5-4192-ADCF-8A6793162E5A}">
      <dgm:prSet/>
      <dgm:spPr/>
      <dgm:t>
        <a:bodyPr/>
        <a:lstStyle/>
        <a:p>
          <a:endParaRPr lang="ru-RU"/>
        </a:p>
      </dgm:t>
    </dgm:pt>
    <dgm:pt modelId="{0BE6CF61-2C71-49A9-99B9-7A5CD93A462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4 . Інформаційне право в медіа сфері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E2180-BC5C-4A45-BCFC-BF75225E2482}" type="parTrans" cxnId="{6757F244-C9E7-495A-84F6-B518006253ED}">
      <dgm:prSet/>
      <dgm:spPr/>
      <dgm:t>
        <a:bodyPr/>
        <a:lstStyle/>
        <a:p>
          <a:endParaRPr lang="ru-RU"/>
        </a:p>
      </dgm:t>
    </dgm:pt>
    <dgm:pt modelId="{6B71A090-9DC6-494D-8A94-392D5E7CE8BA}" type="sibTrans" cxnId="{6757F244-C9E7-495A-84F6-B518006253ED}">
      <dgm:prSet/>
      <dgm:spPr/>
      <dgm:t>
        <a:bodyPr/>
        <a:lstStyle/>
        <a:p>
          <a:endParaRPr lang="ru-RU"/>
        </a:p>
      </dgm:t>
    </dgm:pt>
    <dgm:pt modelId="{502E22A1-17DF-457D-9ABC-5F3FB56A832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5. Договірне право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D181B-E763-4ABC-8710-C001BB486396}" type="parTrans" cxnId="{C5C9F814-4F06-4547-9FE4-D8B52BFF8114}">
      <dgm:prSet/>
      <dgm:spPr/>
      <dgm:t>
        <a:bodyPr/>
        <a:lstStyle/>
        <a:p>
          <a:endParaRPr lang="ru-RU"/>
        </a:p>
      </dgm:t>
    </dgm:pt>
    <dgm:pt modelId="{DF2AE892-4D56-428A-A4DD-7DF37F77FD7F}" type="sibTrans" cxnId="{C5C9F814-4F06-4547-9FE4-D8B52BFF8114}">
      <dgm:prSet/>
      <dgm:spPr/>
      <dgm:t>
        <a:bodyPr/>
        <a:lstStyle/>
        <a:p>
          <a:endParaRPr lang="ru-RU"/>
        </a:p>
      </dgm:t>
    </dgm:pt>
    <dgm:pt modelId="{4851A411-86AE-476C-8C41-397B32E18E2C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6. Авторське право і суміжні права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DD9BA-D6EA-43EF-9832-FCD6C85BA97E}" type="parTrans" cxnId="{83422382-41AB-4D97-9013-443CFF672EC4}">
      <dgm:prSet/>
      <dgm:spPr/>
      <dgm:t>
        <a:bodyPr/>
        <a:lstStyle/>
        <a:p>
          <a:endParaRPr lang="ru-RU"/>
        </a:p>
      </dgm:t>
    </dgm:pt>
    <dgm:pt modelId="{C2680E6D-3FE4-453E-AEA0-3420A604EF30}" type="sibTrans" cxnId="{83422382-41AB-4D97-9013-443CFF672EC4}">
      <dgm:prSet/>
      <dgm:spPr/>
      <dgm:t>
        <a:bodyPr/>
        <a:lstStyle/>
        <a:p>
          <a:endParaRPr lang="ru-RU"/>
        </a:p>
      </dgm:t>
    </dgm:pt>
    <dgm:pt modelId="{C3E50907-DE3D-46E3-83E5-0ECBDDCBFF2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7. Правове регулювання інноваційної діяльності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AC078-8518-48D8-96E8-77A19529A09C}" type="parTrans" cxnId="{690AAFA0-3B36-41C2-965E-18D02F7AAD10}">
      <dgm:prSet/>
      <dgm:spPr/>
      <dgm:t>
        <a:bodyPr/>
        <a:lstStyle/>
        <a:p>
          <a:endParaRPr lang="ru-RU"/>
        </a:p>
      </dgm:t>
    </dgm:pt>
    <dgm:pt modelId="{2801F9A8-716A-4548-9A73-E25C27083677}" type="sibTrans" cxnId="{690AAFA0-3B36-41C2-965E-18D02F7AAD10}">
      <dgm:prSet/>
      <dgm:spPr/>
      <dgm:t>
        <a:bodyPr/>
        <a:lstStyle/>
        <a:p>
          <a:endParaRPr lang="ru-RU"/>
        </a:p>
      </dgm:t>
    </dgm:pt>
    <dgm:pt modelId="{80AF1A70-8E5F-4BE6-95E9-6F47613F3966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l"/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    8. Правова охорона та розпорядження правами на об'єкти інтелектуальної власності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051BD-5891-4868-BA35-41BEFFE8DB91}" type="parTrans" cxnId="{631E5EF3-DBFA-4A66-9627-A5573EEE97C0}">
      <dgm:prSet/>
      <dgm:spPr/>
      <dgm:t>
        <a:bodyPr/>
        <a:lstStyle/>
        <a:p>
          <a:endParaRPr lang="ru-RU"/>
        </a:p>
      </dgm:t>
    </dgm:pt>
    <dgm:pt modelId="{6E6C4D09-528B-4DB4-AAD7-41F4863EDF98}" type="sibTrans" cxnId="{631E5EF3-DBFA-4A66-9627-A5573EEE97C0}">
      <dgm:prSet/>
      <dgm:spPr/>
      <dgm:t>
        <a:bodyPr/>
        <a:lstStyle/>
        <a:p>
          <a:endParaRPr lang="ru-RU"/>
        </a:p>
      </dgm:t>
    </dgm:pt>
    <dgm:pt modelId="{1EA805C9-0B65-4FE2-AE12-21144D272EDD}" type="pres">
      <dgm:prSet presAssocID="{57605E21-77FB-4F24-9428-CA9DD938AC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16347-27B9-43C2-AE14-998E18D2B298}" type="pres">
      <dgm:prSet presAssocID="{ECF76A6F-E6D8-43CD-B347-B258092C8041}" presName="composite" presStyleCnt="0"/>
      <dgm:spPr/>
    </dgm:pt>
    <dgm:pt modelId="{62251095-4329-45AD-833C-A8E870BFC5CE}" type="pres">
      <dgm:prSet presAssocID="{ECF76A6F-E6D8-43CD-B347-B258092C8041}" presName="imgShp" presStyleLbl="fgImgPlace1" presStyleIdx="0" presStyleCnt="8" custScaleX="193651" custScaleY="115692" custLinFactNeighborX="-2487" custLinFactNeighborY="-88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38100">
          <a:solidFill>
            <a:srgbClr val="00B050"/>
          </a:solidFill>
        </a:ln>
      </dgm:spPr>
    </dgm:pt>
    <dgm:pt modelId="{F932F88B-5207-4E09-BFBB-D631B68BA32D}" type="pres">
      <dgm:prSet presAssocID="{ECF76A6F-E6D8-43CD-B347-B258092C8041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DE22-C961-4216-B552-6D81EE6ADE30}" type="pres">
      <dgm:prSet presAssocID="{BF0F8BB5-4AF3-49B1-B93A-E996C817CB9D}" presName="spacing" presStyleCnt="0"/>
      <dgm:spPr/>
    </dgm:pt>
    <dgm:pt modelId="{E07A29CC-294A-4231-9944-0668961F645B}" type="pres">
      <dgm:prSet presAssocID="{878DB4FC-701F-47C1-9AE2-A8B358CA4355}" presName="composite" presStyleCnt="0"/>
      <dgm:spPr/>
    </dgm:pt>
    <dgm:pt modelId="{14905B39-906A-4E59-BF75-A458EC891ABD}" type="pres">
      <dgm:prSet presAssocID="{878DB4FC-701F-47C1-9AE2-A8B358CA4355}" presName="imgShp" presStyleLbl="fgImgPlace1" presStyleIdx="1" presStyleCnt="8" custScaleX="201588" custScaleY="116038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38100">
          <a:solidFill>
            <a:srgbClr val="00B050"/>
          </a:solidFill>
        </a:ln>
      </dgm:spPr>
    </dgm:pt>
    <dgm:pt modelId="{40078F10-F1BC-4DF6-AC5E-8A1E459C17E2}" type="pres">
      <dgm:prSet presAssocID="{878DB4FC-701F-47C1-9AE2-A8B358CA4355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A1EEA-1B72-4CFE-B68B-F69CF1AF0016}" type="pres">
      <dgm:prSet presAssocID="{33F7185E-02AC-4388-9BE3-1760B24E7DB0}" presName="spacing" presStyleCnt="0"/>
      <dgm:spPr/>
    </dgm:pt>
    <dgm:pt modelId="{81D1919E-8BEF-4AD9-B9C0-AA3AB5B55DB6}" type="pres">
      <dgm:prSet presAssocID="{F089FE9A-592B-4AAB-AB79-30958AA43C51}" presName="composite" presStyleCnt="0"/>
      <dgm:spPr/>
    </dgm:pt>
    <dgm:pt modelId="{6A56E1F3-E299-4563-A763-E7CFD0DC0A97}" type="pres">
      <dgm:prSet presAssocID="{F089FE9A-592B-4AAB-AB79-30958AA43C51}" presName="imgShp" presStyleLbl="fgImgPlace1" presStyleIdx="2" presStyleCnt="8" custScaleX="193500" custScaleY="120846" custLinFactNeighborX="-52" custLinFactNeighborY="-14815"/>
      <dgm:spPr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  <a:ln w="38100">
          <a:solidFill>
            <a:schemeClr val="accent6"/>
          </a:solidFill>
        </a:ln>
      </dgm:spPr>
    </dgm:pt>
    <dgm:pt modelId="{DB176427-0B9C-4325-A5F3-F0620F4D0708}" type="pres">
      <dgm:prSet presAssocID="{F089FE9A-592B-4AAB-AB79-30958AA43C51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845F9-530C-41E4-BA8A-3C362DE6537C}" type="pres">
      <dgm:prSet presAssocID="{147D5FAE-CE7B-454E-8A24-9BB317C9EA1A}" presName="spacing" presStyleCnt="0"/>
      <dgm:spPr/>
    </dgm:pt>
    <dgm:pt modelId="{C6B2A422-4704-40EA-B099-CC0F514823DA}" type="pres">
      <dgm:prSet presAssocID="{0BE6CF61-2C71-49A9-99B9-7A5CD93A4626}" presName="composite" presStyleCnt="0"/>
      <dgm:spPr/>
    </dgm:pt>
    <dgm:pt modelId="{AF2504D1-E53A-41CF-B84C-887CBDC6299E}" type="pres">
      <dgm:prSet presAssocID="{0BE6CF61-2C71-49A9-99B9-7A5CD93A4626}" presName="imgShp" presStyleLbl="fgImgPlace1" presStyleIdx="3" presStyleCnt="8" custScaleX="199578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38100">
          <a:solidFill>
            <a:schemeClr val="accent6"/>
          </a:solidFill>
        </a:ln>
      </dgm:spPr>
    </dgm:pt>
    <dgm:pt modelId="{1F86BDD0-0234-46BB-B9C3-0745A23B674B}" type="pres">
      <dgm:prSet presAssocID="{0BE6CF61-2C71-49A9-99B9-7A5CD93A4626}" presName="txShp" presStyleLbl="node1" presStyleIdx="3" presStyleCnt="8" custLinFactNeighborY="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737A9-430C-4DE4-9AEA-2B498BA22981}" type="pres">
      <dgm:prSet presAssocID="{6B71A090-9DC6-494D-8A94-392D5E7CE8BA}" presName="spacing" presStyleCnt="0"/>
      <dgm:spPr/>
    </dgm:pt>
    <dgm:pt modelId="{E49AC083-A2F5-47BA-8545-4B9C96A3C866}" type="pres">
      <dgm:prSet presAssocID="{502E22A1-17DF-457D-9ABC-5F3FB56A8323}" presName="composite" presStyleCnt="0"/>
      <dgm:spPr/>
    </dgm:pt>
    <dgm:pt modelId="{7B02D1E6-600D-46CC-B7E4-9C00DE2CFFE7}" type="pres">
      <dgm:prSet presAssocID="{502E22A1-17DF-457D-9ABC-5F3FB56A8323}" presName="imgShp" presStyleLbl="fgImgPlace1" presStyleIdx="4" presStyleCnt="8" custScaleX="193354"/>
      <dgm:spPr>
        <a:blipFill rotWithShape="1">
          <a:blip xmlns:r="http://schemas.openxmlformats.org/officeDocument/2006/relationships" r:embed="rId5"/>
          <a:srcRect/>
          <a:stretch>
            <a:fillRect l="-105000" r="-105000"/>
          </a:stretch>
        </a:blipFill>
        <a:ln w="38100">
          <a:solidFill>
            <a:schemeClr val="accent6"/>
          </a:solidFill>
        </a:ln>
      </dgm:spPr>
    </dgm:pt>
    <dgm:pt modelId="{1578C12C-D9D6-48D0-826D-D2FE882E6384}" type="pres">
      <dgm:prSet presAssocID="{502E22A1-17DF-457D-9ABC-5F3FB56A8323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9E47B-4D3B-48BA-BB60-16087A369182}" type="pres">
      <dgm:prSet presAssocID="{DF2AE892-4D56-428A-A4DD-7DF37F77FD7F}" presName="spacing" presStyleCnt="0"/>
      <dgm:spPr/>
    </dgm:pt>
    <dgm:pt modelId="{E77F3CB7-8CD6-4EC9-8313-97A0B751B9B6}" type="pres">
      <dgm:prSet presAssocID="{4851A411-86AE-476C-8C41-397B32E18E2C}" presName="composite" presStyleCnt="0"/>
      <dgm:spPr/>
    </dgm:pt>
    <dgm:pt modelId="{36C8D8F6-5444-4AC1-80C1-83D908840A3C}" type="pres">
      <dgm:prSet presAssocID="{4851A411-86AE-476C-8C41-397B32E18E2C}" presName="imgShp" presStyleLbl="fgImgPlace1" presStyleIdx="5" presStyleCnt="8" custScaleX="198509"/>
      <dgm:spPr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  <a:ln w="38100">
          <a:solidFill>
            <a:schemeClr val="accent6"/>
          </a:solidFill>
        </a:ln>
      </dgm:spPr>
    </dgm:pt>
    <dgm:pt modelId="{CA16BA06-6764-4EFB-BE15-F0D5788B39F1}" type="pres">
      <dgm:prSet presAssocID="{4851A411-86AE-476C-8C41-397B32E18E2C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AFDE5-114F-43E8-9548-43E3521B01C4}" type="pres">
      <dgm:prSet presAssocID="{C2680E6D-3FE4-453E-AEA0-3420A604EF30}" presName="spacing" presStyleCnt="0"/>
      <dgm:spPr/>
    </dgm:pt>
    <dgm:pt modelId="{42240B91-4E91-41D3-9083-515DB8B93A68}" type="pres">
      <dgm:prSet presAssocID="{C3E50907-DE3D-46E3-83E5-0ECBDDCBFF26}" presName="composite" presStyleCnt="0"/>
      <dgm:spPr/>
    </dgm:pt>
    <dgm:pt modelId="{643B78A9-1AE1-4AA5-9518-7CE378A47602}" type="pres">
      <dgm:prSet presAssocID="{C3E50907-DE3D-46E3-83E5-0ECBDDCBFF26}" presName="imgShp" presStyleLbl="fgImgPlace1" presStyleIdx="6" presStyleCnt="8" custScaleX="202223"/>
      <dgm:spPr>
        <a:blipFill rotWithShape="1">
          <a:blip xmlns:r="http://schemas.openxmlformats.org/officeDocument/2006/relationships" r:embed="rId7"/>
          <a:srcRect/>
          <a:stretch>
            <a:fillRect l="-17000" r="-17000"/>
          </a:stretch>
        </a:blipFill>
        <a:ln w="38100">
          <a:solidFill>
            <a:schemeClr val="accent6"/>
          </a:solidFill>
        </a:ln>
      </dgm:spPr>
    </dgm:pt>
    <dgm:pt modelId="{C0B33AE4-B98D-4D61-9EBD-CB90F4079C2A}" type="pres">
      <dgm:prSet presAssocID="{C3E50907-DE3D-46E3-83E5-0ECBDDCBFF26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A4AD4-EF9A-436B-B7B5-D0EF3D1214E9}" type="pres">
      <dgm:prSet presAssocID="{2801F9A8-716A-4548-9A73-E25C27083677}" presName="spacing" presStyleCnt="0"/>
      <dgm:spPr/>
    </dgm:pt>
    <dgm:pt modelId="{FB261A36-F2C0-4291-9831-3B987533AA64}" type="pres">
      <dgm:prSet presAssocID="{80AF1A70-8E5F-4BE6-95E9-6F47613F3966}" presName="composite" presStyleCnt="0"/>
      <dgm:spPr/>
    </dgm:pt>
    <dgm:pt modelId="{ABED57BE-6B7C-4F63-B305-5BFC7737C7ED}" type="pres">
      <dgm:prSet presAssocID="{80AF1A70-8E5F-4BE6-95E9-6F47613F3966}" presName="imgShp" presStyleLbl="fgImgPlace1" presStyleIdx="7" presStyleCnt="8" custScaleX="210241" custLinFactNeighborX="-2578"/>
      <dgm:spPr>
        <a:blipFill rotWithShape="1">
          <a:blip xmlns:r="http://schemas.openxmlformats.org/officeDocument/2006/relationships" r:embed="rId8"/>
          <a:srcRect/>
          <a:stretch>
            <a:fillRect l="-18000" r="-18000"/>
          </a:stretch>
        </a:blipFill>
        <a:ln w="38100">
          <a:solidFill>
            <a:schemeClr val="accent6"/>
          </a:solidFill>
        </a:ln>
      </dgm:spPr>
    </dgm:pt>
    <dgm:pt modelId="{EA4534C4-F1CD-4681-BC59-DE2447A85BB2}" type="pres">
      <dgm:prSet presAssocID="{80AF1A70-8E5F-4BE6-95E9-6F47613F3966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170D0-6F40-4B6F-B151-A911E97C5097}" type="presOf" srcId="{80AF1A70-8E5F-4BE6-95E9-6F47613F3966}" destId="{EA4534C4-F1CD-4681-BC59-DE2447A85BB2}" srcOrd="0" destOrd="0" presId="urn:microsoft.com/office/officeart/2005/8/layout/vList3#2"/>
    <dgm:cxn modelId="{1FF453C5-0F13-4F81-9A19-E38F61D49F77}" type="presOf" srcId="{0BE6CF61-2C71-49A9-99B9-7A5CD93A4626}" destId="{1F86BDD0-0234-46BB-B9C3-0745A23B674B}" srcOrd="0" destOrd="0" presId="urn:microsoft.com/office/officeart/2005/8/layout/vList3#2"/>
    <dgm:cxn modelId="{631E5EF3-DBFA-4A66-9627-A5573EEE97C0}" srcId="{57605E21-77FB-4F24-9428-CA9DD938AC49}" destId="{80AF1A70-8E5F-4BE6-95E9-6F47613F3966}" srcOrd="7" destOrd="0" parTransId="{FE3051BD-5891-4868-BA35-41BEFFE8DB91}" sibTransId="{6E6C4D09-528B-4DB4-AAD7-41F4863EDF98}"/>
    <dgm:cxn modelId="{6757F244-C9E7-495A-84F6-B518006253ED}" srcId="{57605E21-77FB-4F24-9428-CA9DD938AC49}" destId="{0BE6CF61-2C71-49A9-99B9-7A5CD93A4626}" srcOrd="3" destOrd="0" parTransId="{129E2180-BC5C-4A45-BCFC-BF75225E2482}" sibTransId="{6B71A090-9DC6-494D-8A94-392D5E7CE8BA}"/>
    <dgm:cxn modelId="{690AAFA0-3B36-41C2-965E-18D02F7AAD10}" srcId="{57605E21-77FB-4F24-9428-CA9DD938AC49}" destId="{C3E50907-DE3D-46E3-83E5-0ECBDDCBFF26}" srcOrd="6" destOrd="0" parTransId="{209AC078-8518-48D8-96E8-77A19529A09C}" sibTransId="{2801F9A8-716A-4548-9A73-E25C27083677}"/>
    <dgm:cxn modelId="{42BCC55F-2890-40BF-BE06-EAC9FD25B773}" type="presOf" srcId="{57605E21-77FB-4F24-9428-CA9DD938AC49}" destId="{1EA805C9-0B65-4FE2-AE12-21144D272EDD}" srcOrd="0" destOrd="0" presId="urn:microsoft.com/office/officeart/2005/8/layout/vList3#2"/>
    <dgm:cxn modelId="{5CC0B64B-CF82-41C7-8C42-632ED1A641C8}" type="presOf" srcId="{C3E50907-DE3D-46E3-83E5-0ECBDDCBFF26}" destId="{C0B33AE4-B98D-4D61-9EBD-CB90F4079C2A}" srcOrd="0" destOrd="0" presId="urn:microsoft.com/office/officeart/2005/8/layout/vList3#2"/>
    <dgm:cxn modelId="{83422382-41AB-4D97-9013-443CFF672EC4}" srcId="{57605E21-77FB-4F24-9428-CA9DD938AC49}" destId="{4851A411-86AE-476C-8C41-397B32E18E2C}" srcOrd="5" destOrd="0" parTransId="{3DBDD9BA-D6EA-43EF-9832-FCD6C85BA97E}" sibTransId="{C2680E6D-3FE4-453E-AEA0-3420A604EF30}"/>
    <dgm:cxn modelId="{51A6E4D1-641F-4E04-BEFD-8D3662AF11A1}" type="presOf" srcId="{4851A411-86AE-476C-8C41-397B32E18E2C}" destId="{CA16BA06-6764-4EFB-BE15-F0D5788B39F1}" srcOrd="0" destOrd="0" presId="urn:microsoft.com/office/officeart/2005/8/layout/vList3#2"/>
    <dgm:cxn modelId="{F2FF2FF3-7B2D-4931-97A9-01EFEB2A7108}" type="presOf" srcId="{ECF76A6F-E6D8-43CD-B347-B258092C8041}" destId="{F932F88B-5207-4E09-BFBB-D631B68BA32D}" srcOrd="0" destOrd="0" presId="urn:microsoft.com/office/officeart/2005/8/layout/vList3#2"/>
    <dgm:cxn modelId="{56602283-7909-4CF3-A072-C2A40F753F56}" type="presOf" srcId="{F089FE9A-592B-4AAB-AB79-30958AA43C51}" destId="{DB176427-0B9C-4325-A5F3-F0620F4D0708}" srcOrd="0" destOrd="0" presId="urn:microsoft.com/office/officeart/2005/8/layout/vList3#2"/>
    <dgm:cxn modelId="{87149B8D-DDA5-4192-ADCF-8A6793162E5A}" srcId="{57605E21-77FB-4F24-9428-CA9DD938AC49}" destId="{F089FE9A-592B-4AAB-AB79-30958AA43C51}" srcOrd="2" destOrd="0" parTransId="{05E94498-AAB0-4444-8396-06A626285B85}" sibTransId="{147D5FAE-CE7B-454E-8A24-9BB317C9EA1A}"/>
    <dgm:cxn modelId="{D655D420-3002-4E45-830A-45C800B46E68}" type="presOf" srcId="{502E22A1-17DF-457D-9ABC-5F3FB56A8323}" destId="{1578C12C-D9D6-48D0-826D-D2FE882E6384}" srcOrd="0" destOrd="0" presId="urn:microsoft.com/office/officeart/2005/8/layout/vList3#2"/>
    <dgm:cxn modelId="{C0A221FC-5E2B-49CF-9D5E-13EE00CB0315}" srcId="{57605E21-77FB-4F24-9428-CA9DD938AC49}" destId="{ECF76A6F-E6D8-43CD-B347-B258092C8041}" srcOrd="0" destOrd="0" parTransId="{EAFF3465-F69D-4674-A1A7-3331955DA83C}" sibTransId="{BF0F8BB5-4AF3-49B1-B93A-E996C817CB9D}"/>
    <dgm:cxn modelId="{05F4D1A7-85B4-442C-91D3-320BD966DE1E}" type="presOf" srcId="{878DB4FC-701F-47C1-9AE2-A8B358CA4355}" destId="{40078F10-F1BC-4DF6-AC5E-8A1E459C17E2}" srcOrd="0" destOrd="0" presId="urn:microsoft.com/office/officeart/2005/8/layout/vList3#2"/>
    <dgm:cxn modelId="{D1138F26-720C-495E-A1F9-8AD97ECDD569}" srcId="{57605E21-77FB-4F24-9428-CA9DD938AC49}" destId="{878DB4FC-701F-47C1-9AE2-A8B358CA4355}" srcOrd="1" destOrd="0" parTransId="{8173D5B2-F67A-4FA3-9548-36191A9CA1C0}" sibTransId="{33F7185E-02AC-4388-9BE3-1760B24E7DB0}"/>
    <dgm:cxn modelId="{C5C9F814-4F06-4547-9FE4-D8B52BFF8114}" srcId="{57605E21-77FB-4F24-9428-CA9DD938AC49}" destId="{502E22A1-17DF-457D-9ABC-5F3FB56A8323}" srcOrd="4" destOrd="0" parTransId="{ACBD181B-E763-4ABC-8710-C001BB486396}" sibTransId="{DF2AE892-4D56-428A-A4DD-7DF37F77FD7F}"/>
    <dgm:cxn modelId="{2ED133AC-EDDC-4691-AFB2-4AF10DB68F29}" type="presParOf" srcId="{1EA805C9-0B65-4FE2-AE12-21144D272EDD}" destId="{CB416347-27B9-43C2-AE14-998E18D2B298}" srcOrd="0" destOrd="0" presId="urn:microsoft.com/office/officeart/2005/8/layout/vList3#2"/>
    <dgm:cxn modelId="{D9A59EE7-018A-44FD-AF76-E7EC4EB778FD}" type="presParOf" srcId="{CB416347-27B9-43C2-AE14-998E18D2B298}" destId="{62251095-4329-45AD-833C-A8E870BFC5CE}" srcOrd="0" destOrd="0" presId="urn:microsoft.com/office/officeart/2005/8/layout/vList3#2"/>
    <dgm:cxn modelId="{DC665734-90A6-496F-B928-8A97140C4DC2}" type="presParOf" srcId="{CB416347-27B9-43C2-AE14-998E18D2B298}" destId="{F932F88B-5207-4E09-BFBB-D631B68BA32D}" srcOrd="1" destOrd="0" presId="urn:microsoft.com/office/officeart/2005/8/layout/vList3#2"/>
    <dgm:cxn modelId="{7CAEE4E1-1776-473E-8219-789B9CEBF94A}" type="presParOf" srcId="{1EA805C9-0B65-4FE2-AE12-21144D272EDD}" destId="{CA72DE22-C961-4216-B552-6D81EE6ADE30}" srcOrd="1" destOrd="0" presId="urn:microsoft.com/office/officeart/2005/8/layout/vList3#2"/>
    <dgm:cxn modelId="{ED5B1641-6CBA-43A1-AE5C-85AE82D10673}" type="presParOf" srcId="{1EA805C9-0B65-4FE2-AE12-21144D272EDD}" destId="{E07A29CC-294A-4231-9944-0668961F645B}" srcOrd="2" destOrd="0" presId="urn:microsoft.com/office/officeart/2005/8/layout/vList3#2"/>
    <dgm:cxn modelId="{0594CCFE-6677-4C3C-B2DE-CED0F15F6547}" type="presParOf" srcId="{E07A29CC-294A-4231-9944-0668961F645B}" destId="{14905B39-906A-4E59-BF75-A458EC891ABD}" srcOrd="0" destOrd="0" presId="urn:microsoft.com/office/officeart/2005/8/layout/vList3#2"/>
    <dgm:cxn modelId="{FE30FEE9-89F9-4886-B8DC-C2332BF1CBAA}" type="presParOf" srcId="{E07A29CC-294A-4231-9944-0668961F645B}" destId="{40078F10-F1BC-4DF6-AC5E-8A1E459C17E2}" srcOrd="1" destOrd="0" presId="urn:microsoft.com/office/officeart/2005/8/layout/vList3#2"/>
    <dgm:cxn modelId="{D348E9AF-74BD-4DE8-9FEB-8CEECC932955}" type="presParOf" srcId="{1EA805C9-0B65-4FE2-AE12-21144D272EDD}" destId="{F98A1EEA-1B72-4CFE-B68B-F69CF1AF0016}" srcOrd="3" destOrd="0" presId="urn:microsoft.com/office/officeart/2005/8/layout/vList3#2"/>
    <dgm:cxn modelId="{CB7D8F16-2DB1-4F1F-BD6D-5023C44C40D9}" type="presParOf" srcId="{1EA805C9-0B65-4FE2-AE12-21144D272EDD}" destId="{81D1919E-8BEF-4AD9-B9C0-AA3AB5B55DB6}" srcOrd="4" destOrd="0" presId="urn:microsoft.com/office/officeart/2005/8/layout/vList3#2"/>
    <dgm:cxn modelId="{F7632F87-F55A-415D-AC9B-BE56AD14CAB2}" type="presParOf" srcId="{81D1919E-8BEF-4AD9-B9C0-AA3AB5B55DB6}" destId="{6A56E1F3-E299-4563-A763-E7CFD0DC0A97}" srcOrd="0" destOrd="0" presId="urn:microsoft.com/office/officeart/2005/8/layout/vList3#2"/>
    <dgm:cxn modelId="{AB99013E-5D1F-4431-B549-966033A9071E}" type="presParOf" srcId="{81D1919E-8BEF-4AD9-B9C0-AA3AB5B55DB6}" destId="{DB176427-0B9C-4325-A5F3-F0620F4D0708}" srcOrd="1" destOrd="0" presId="urn:microsoft.com/office/officeart/2005/8/layout/vList3#2"/>
    <dgm:cxn modelId="{1352C6F4-8CAE-46DC-9FD6-D2AE5E8AAA48}" type="presParOf" srcId="{1EA805C9-0B65-4FE2-AE12-21144D272EDD}" destId="{EBB845F9-530C-41E4-BA8A-3C362DE6537C}" srcOrd="5" destOrd="0" presId="urn:microsoft.com/office/officeart/2005/8/layout/vList3#2"/>
    <dgm:cxn modelId="{9F2FDF2A-D17E-4191-AB41-A1D6FD11441A}" type="presParOf" srcId="{1EA805C9-0B65-4FE2-AE12-21144D272EDD}" destId="{C6B2A422-4704-40EA-B099-CC0F514823DA}" srcOrd="6" destOrd="0" presId="urn:microsoft.com/office/officeart/2005/8/layout/vList3#2"/>
    <dgm:cxn modelId="{2034ECF2-3586-49BA-A4B5-F6DAABC2DFEC}" type="presParOf" srcId="{C6B2A422-4704-40EA-B099-CC0F514823DA}" destId="{AF2504D1-E53A-41CF-B84C-887CBDC6299E}" srcOrd="0" destOrd="0" presId="urn:microsoft.com/office/officeart/2005/8/layout/vList3#2"/>
    <dgm:cxn modelId="{3F0AA78F-19E4-42D2-9078-4D683DE1AED1}" type="presParOf" srcId="{C6B2A422-4704-40EA-B099-CC0F514823DA}" destId="{1F86BDD0-0234-46BB-B9C3-0745A23B674B}" srcOrd="1" destOrd="0" presId="urn:microsoft.com/office/officeart/2005/8/layout/vList3#2"/>
    <dgm:cxn modelId="{6E747603-BFAE-4EF3-ABB8-74D5280405ED}" type="presParOf" srcId="{1EA805C9-0B65-4FE2-AE12-21144D272EDD}" destId="{165737A9-430C-4DE4-9AEA-2B498BA22981}" srcOrd="7" destOrd="0" presId="urn:microsoft.com/office/officeart/2005/8/layout/vList3#2"/>
    <dgm:cxn modelId="{6D2C9EF3-40CE-4874-9499-1AFF552C0721}" type="presParOf" srcId="{1EA805C9-0B65-4FE2-AE12-21144D272EDD}" destId="{E49AC083-A2F5-47BA-8545-4B9C96A3C866}" srcOrd="8" destOrd="0" presId="urn:microsoft.com/office/officeart/2005/8/layout/vList3#2"/>
    <dgm:cxn modelId="{5764D29F-2215-4EF1-97B3-C7DB67AE236E}" type="presParOf" srcId="{E49AC083-A2F5-47BA-8545-4B9C96A3C866}" destId="{7B02D1E6-600D-46CC-B7E4-9C00DE2CFFE7}" srcOrd="0" destOrd="0" presId="urn:microsoft.com/office/officeart/2005/8/layout/vList3#2"/>
    <dgm:cxn modelId="{5337D444-550A-4524-BBDA-C8958D4D254F}" type="presParOf" srcId="{E49AC083-A2F5-47BA-8545-4B9C96A3C866}" destId="{1578C12C-D9D6-48D0-826D-D2FE882E6384}" srcOrd="1" destOrd="0" presId="urn:microsoft.com/office/officeart/2005/8/layout/vList3#2"/>
    <dgm:cxn modelId="{AB64DD36-46FA-457D-9755-B24FD5153AAD}" type="presParOf" srcId="{1EA805C9-0B65-4FE2-AE12-21144D272EDD}" destId="{4E19E47B-4D3B-48BA-BB60-16087A369182}" srcOrd="9" destOrd="0" presId="urn:microsoft.com/office/officeart/2005/8/layout/vList3#2"/>
    <dgm:cxn modelId="{0414EECE-E0F0-4034-ABBF-6BCE962DE204}" type="presParOf" srcId="{1EA805C9-0B65-4FE2-AE12-21144D272EDD}" destId="{E77F3CB7-8CD6-4EC9-8313-97A0B751B9B6}" srcOrd="10" destOrd="0" presId="urn:microsoft.com/office/officeart/2005/8/layout/vList3#2"/>
    <dgm:cxn modelId="{36CC9AFF-A328-4D0A-9F92-211F508B11CC}" type="presParOf" srcId="{E77F3CB7-8CD6-4EC9-8313-97A0B751B9B6}" destId="{36C8D8F6-5444-4AC1-80C1-83D908840A3C}" srcOrd="0" destOrd="0" presId="urn:microsoft.com/office/officeart/2005/8/layout/vList3#2"/>
    <dgm:cxn modelId="{7253AED2-1461-432F-A8D2-59F5D8442B48}" type="presParOf" srcId="{E77F3CB7-8CD6-4EC9-8313-97A0B751B9B6}" destId="{CA16BA06-6764-4EFB-BE15-F0D5788B39F1}" srcOrd="1" destOrd="0" presId="urn:microsoft.com/office/officeart/2005/8/layout/vList3#2"/>
    <dgm:cxn modelId="{90E998EB-ED31-49D8-82D4-BBE298308FB9}" type="presParOf" srcId="{1EA805C9-0B65-4FE2-AE12-21144D272EDD}" destId="{A41AFDE5-114F-43E8-9548-43E3521B01C4}" srcOrd="11" destOrd="0" presId="urn:microsoft.com/office/officeart/2005/8/layout/vList3#2"/>
    <dgm:cxn modelId="{07891C8E-427A-4CF2-85C3-5FD1773ECFF0}" type="presParOf" srcId="{1EA805C9-0B65-4FE2-AE12-21144D272EDD}" destId="{42240B91-4E91-41D3-9083-515DB8B93A68}" srcOrd="12" destOrd="0" presId="urn:microsoft.com/office/officeart/2005/8/layout/vList3#2"/>
    <dgm:cxn modelId="{4CB9F344-E464-44AB-A4F3-C77F5F3A7000}" type="presParOf" srcId="{42240B91-4E91-41D3-9083-515DB8B93A68}" destId="{643B78A9-1AE1-4AA5-9518-7CE378A47602}" srcOrd="0" destOrd="0" presId="urn:microsoft.com/office/officeart/2005/8/layout/vList3#2"/>
    <dgm:cxn modelId="{D36B342B-CE11-4064-92C8-36E0D6031E47}" type="presParOf" srcId="{42240B91-4E91-41D3-9083-515DB8B93A68}" destId="{C0B33AE4-B98D-4D61-9EBD-CB90F4079C2A}" srcOrd="1" destOrd="0" presId="urn:microsoft.com/office/officeart/2005/8/layout/vList3#2"/>
    <dgm:cxn modelId="{2A627BD8-53B2-4479-B7F1-B4E56C652D41}" type="presParOf" srcId="{1EA805C9-0B65-4FE2-AE12-21144D272EDD}" destId="{D52A4AD4-EF9A-436B-B7B5-D0EF3D1214E9}" srcOrd="13" destOrd="0" presId="urn:microsoft.com/office/officeart/2005/8/layout/vList3#2"/>
    <dgm:cxn modelId="{B1280BB4-E545-4BB2-846B-F8B2B7FAFA35}" type="presParOf" srcId="{1EA805C9-0B65-4FE2-AE12-21144D272EDD}" destId="{FB261A36-F2C0-4291-9831-3B987533AA64}" srcOrd="14" destOrd="0" presId="urn:microsoft.com/office/officeart/2005/8/layout/vList3#2"/>
    <dgm:cxn modelId="{6BDA5702-ECE7-437B-A348-9591DCB9982C}" type="presParOf" srcId="{FB261A36-F2C0-4291-9831-3B987533AA64}" destId="{ABED57BE-6B7C-4F63-B305-5BFC7737C7ED}" srcOrd="0" destOrd="0" presId="urn:microsoft.com/office/officeart/2005/8/layout/vList3#2"/>
    <dgm:cxn modelId="{F282E17C-EECB-4BB4-B52A-AD7F8FE4C5EF}" type="presParOf" srcId="{FB261A36-F2C0-4291-9831-3B987533AA64}" destId="{EA4534C4-F1CD-4681-BC59-DE2447A85BB2}" srcOrd="1" destOrd="0" presId="urn:microsoft.com/office/officeart/2005/8/layout/vList3#2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4FE3A-B1C3-4660-992F-017AC39B6162}">
      <dsp:nvSpPr>
        <dsp:cNvPr id="0" name=""/>
        <dsp:cNvSpPr/>
      </dsp:nvSpPr>
      <dsp:spPr>
        <a:xfrm>
          <a:off x="0" y="206834"/>
          <a:ext cx="10515600" cy="19581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3AE5F0D-CFF1-4BFD-A7ED-2C9BFD70D72B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953B-7A53-49B6-8483-34B3D26D06B6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Лисенко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Ірина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В’ячеславівна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2003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юридичних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2003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Г.С. Сковороди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приватної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житло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016" y="1958102"/>
        <a:ext cx="2156106" cy="2322582"/>
      </dsp:txXfrm>
    </dsp:sp>
    <dsp:sp modelId="{4F8685D7-5800-4EAD-A327-D2C466D564B5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A92-1CA2-432C-9E10-00D6F7E6925B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Гаєвая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Олександра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Валентинівна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2009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юридичних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1986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культурно-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просвітницька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Ярослава Мудрого у 2006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 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Державне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оплати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2916170" y="1958102"/>
        <a:ext cx="2156106" cy="2322582"/>
      </dsp:txXfrm>
    </dsp:sp>
    <dsp:sp modelId="{F877E853-8404-438B-A22A-53EE92BAD0EC}">
      <dsp:nvSpPr>
        <dsp:cNvPr id="0" name=""/>
        <dsp:cNvSpPr/>
      </dsp:nvSpPr>
      <dsp:spPr>
        <a:xfrm>
          <a:off x="5380757" y="315502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0750C-6878-4D2D-BDA1-9B996D4E87BD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Кузьменко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Васильович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2007 року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педагогічних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Наукове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доцент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Калінінградський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історико-філологічний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у 1979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у 2007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endParaRPr lang="ru-RU" sz="1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43323" y="1958102"/>
        <a:ext cx="2156106" cy="2322582"/>
      </dsp:txXfrm>
    </dsp:sp>
    <dsp:sp modelId="{3F517CD7-F77C-44AE-9106-4AE5C874DC88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CF0D-C79A-4780-BE69-8854A24FC4EE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Ткачов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Максим Михайлович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2007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Вчений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ступінь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кандидат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наук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доцент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2007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endParaRPr lang="ru-RU" sz="1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збитків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правовласників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контрафактної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ринку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автозапчастин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970476" y="1958102"/>
        <a:ext cx="2156106" cy="2322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4FE3A-B1C3-4660-992F-017AC39B6162}">
      <dsp:nvSpPr>
        <dsp:cNvPr id="0" name=""/>
        <dsp:cNvSpPr/>
      </dsp:nvSpPr>
      <dsp:spPr>
        <a:xfrm>
          <a:off x="0" y="206834"/>
          <a:ext cx="10515600" cy="19581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3AE5F0D-CFF1-4BFD-A7ED-2C9BFD70D72B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953B-7A53-49B6-8483-34B3D26D06B6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Гаряєва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Ганна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Михайлівна</a:t>
          </a:r>
          <a:endParaRPr lang="ru-RU" sz="1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2002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доцент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заочний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політехнічний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1985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електротехнічних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дисциплін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інженер-викладач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Ярослава Мудрого у 1996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2014 р.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016" y="1958102"/>
        <a:ext cx="2156106" cy="2322582"/>
      </dsp:txXfrm>
    </dsp:sp>
    <dsp:sp modelId="{4F8685D7-5800-4EAD-A327-D2C466D564B5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CA92-1CA2-432C-9E10-00D6F7E6925B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Вергун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Володимир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Григорович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1998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ХДУ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О.М. Горького,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 у 1990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історик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1998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математики та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механіки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ХІХ ст. в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1885 – 1930 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16170" y="1958102"/>
        <a:ext cx="2156106" cy="2322582"/>
      </dsp:txXfrm>
    </dsp:sp>
    <dsp:sp modelId="{F877E853-8404-438B-A22A-53EE92BAD0EC}">
      <dsp:nvSpPr>
        <dsp:cNvPr id="0" name=""/>
        <dsp:cNvSpPr/>
      </dsp:nvSpPr>
      <dsp:spPr>
        <a:xfrm>
          <a:off x="5380757" y="315502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0750C-6878-4D2D-BDA1-9B996D4E87BD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Муренко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Олена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Леонідівна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закінчила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Харківський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1989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2014 р.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народовладдя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політичному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43323" y="1958102"/>
        <a:ext cx="2156106" cy="2322582"/>
      </dsp:txXfrm>
    </dsp:sp>
    <dsp:sp modelId="{3F517CD7-F77C-44AE-9106-4AE5C874DC88}">
      <dsp:nvSpPr>
        <dsp:cNvPr id="0" name=""/>
        <dsp:cNvSpPr/>
      </dsp:nvSpPr>
      <dsp:spPr>
        <a:xfrm>
          <a:off x="7899823" y="286699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CF0D-C79A-4780-BE69-8854A24FC4EE}">
      <dsp:nvSpPr>
        <dsp:cNvPr id="0" name=""/>
        <dsp:cNvSpPr/>
      </dsp:nvSpPr>
      <dsp:spPr>
        <a:xfrm rot="10800000">
          <a:off x="7899823" y="1936981"/>
          <a:ext cx="2297412" cy="2290757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Сємко</a:t>
          </a:r>
          <a:r>
            <a:rPr lang="ru-RU" sz="1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Михайло </a:t>
          </a:r>
          <a:r>
            <a:rPr lang="ru-RU" sz="1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Олександрович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2002 року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Посада: старший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закінчив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юридичну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академію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ім.Ярослава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Мудрого в 1998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правознавство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НТУ “ХПІ”,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магістерський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курс “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Педагогіка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вищої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школи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в 2012 р.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 наукового дослідження: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Педагогічні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підходи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викладачами</a:t>
          </a:r>
          <a:r>
            <a:rPr lang="ru-RU" sz="1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студентами</a:t>
          </a:r>
          <a:r>
            <a:rPr lang="ru-RU" sz="1000" b="0" i="0" kern="1200" dirty="0"/>
            <a:t>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970272" y="1936981"/>
        <a:ext cx="2156514" cy="2220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2F88B-5207-4E09-BFBB-D631B68BA32D}">
      <dsp:nvSpPr>
        <dsp:cNvPr id="0" name=""/>
        <dsp:cNvSpPr/>
      </dsp:nvSpPr>
      <dsp:spPr>
        <a:xfrm rot="10800000">
          <a:off x="2014107" y="420"/>
          <a:ext cx="6992874" cy="724154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3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1. Правознавство – загальний курс, що викладається для  студентів усіх спеціальностей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95145" y="420"/>
        <a:ext cx="6811836" cy="724154"/>
      </dsp:txXfrm>
    </dsp:sp>
    <dsp:sp modelId="{62251095-4329-45AD-833C-A8E870BFC5CE}">
      <dsp:nvSpPr>
        <dsp:cNvPr id="0" name=""/>
        <dsp:cNvSpPr/>
      </dsp:nvSpPr>
      <dsp:spPr>
        <a:xfrm>
          <a:off x="1508618" y="420"/>
          <a:ext cx="1010977" cy="72415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78F10-F1BC-4DF6-AC5E-8A1E459C17E2}">
      <dsp:nvSpPr>
        <dsp:cNvPr id="0" name=""/>
        <dsp:cNvSpPr/>
      </dsp:nvSpPr>
      <dsp:spPr>
        <a:xfrm rot="10800000">
          <a:off x="2019549" y="940740"/>
          <a:ext cx="6992874" cy="724154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3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2. Господарське право та фінансове право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00587" y="940740"/>
        <a:ext cx="6811836" cy="724154"/>
      </dsp:txXfrm>
    </dsp:sp>
    <dsp:sp modelId="{14905B39-906A-4E59-BF75-A458EC891ABD}">
      <dsp:nvSpPr>
        <dsp:cNvPr id="0" name=""/>
        <dsp:cNvSpPr/>
      </dsp:nvSpPr>
      <dsp:spPr>
        <a:xfrm>
          <a:off x="1492292" y="908081"/>
          <a:ext cx="1032745" cy="72415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6427-0B9C-4325-A5F3-F0620F4D0708}">
      <dsp:nvSpPr>
        <dsp:cNvPr id="0" name=""/>
        <dsp:cNvSpPr/>
      </dsp:nvSpPr>
      <dsp:spPr>
        <a:xfrm rot="10800000">
          <a:off x="2030435" y="1881059"/>
          <a:ext cx="6992874" cy="724154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3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3. Правове регулювання підприємницької діяльності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1473" y="1881059"/>
        <a:ext cx="6811836" cy="724154"/>
      </dsp:txXfrm>
    </dsp:sp>
    <dsp:sp modelId="{6A56E1F3-E299-4563-A763-E7CFD0DC0A97}">
      <dsp:nvSpPr>
        <dsp:cNvPr id="0" name=""/>
        <dsp:cNvSpPr/>
      </dsp:nvSpPr>
      <dsp:spPr>
        <a:xfrm>
          <a:off x="1492290" y="1881059"/>
          <a:ext cx="1076288" cy="72415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BDD0-0234-46BB-B9C3-0745A23B674B}">
      <dsp:nvSpPr>
        <dsp:cNvPr id="0" name=""/>
        <dsp:cNvSpPr/>
      </dsp:nvSpPr>
      <dsp:spPr>
        <a:xfrm rot="10800000">
          <a:off x="2049710" y="2858637"/>
          <a:ext cx="6992874" cy="724154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3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4. Трудове право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30748" y="2858637"/>
        <a:ext cx="6811836" cy="724154"/>
      </dsp:txXfrm>
    </dsp:sp>
    <dsp:sp modelId="{AF2504D1-E53A-41CF-B84C-887CBDC6299E}">
      <dsp:nvSpPr>
        <dsp:cNvPr id="0" name=""/>
        <dsp:cNvSpPr/>
      </dsp:nvSpPr>
      <dsp:spPr>
        <a:xfrm>
          <a:off x="1473015" y="2821379"/>
          <a:ext cx="1153389" cy="72415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C12C-D9D6-48D0-826D-D2FE882E6384}">
      <dsp:nvSpPr>
        <dsp:cNvPr id="0" name=""/>
        <dsp:cNvSpPr/>
      </dsp:nvSpPr>
      <dsp:spPr>
        <a:xfrm rot="10800000">
          <a:off x="2041320" y="3761699"/>
          <a:ext cx="6992874" cy="724154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3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5. Природоохоронне законодавство та екологічне право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22358" y="3761699"/>
        <a:ext cx="6811836" cy="724154"/>
      </dsp:txXfrm>
    </dsp:sp>
    <dsp:sp modelId="{7B02D1E6-600D-46CC-B7E4-9C00DE2CFFE7}">
      <dsp:nvSpPr>
        <dsp:cNvPr id="0" name=""/>
        <dsp:cNvSpPr/>
      </dsp:nvSpPr>
      <dsp:spPr>
        <a:xfrm>
          <a:off x="1481405" y="3761699"/>
          <a:ext cx="1119831" cy="724154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23000" r="-23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2F88B-5207-4E09-BFBB-D631B68BA32D}">
      <dsp:nvSpPr>
        <dsp:cNvPr id="0" name=""/>
        <dsp:cNvSpPr/>
      </dsp:nvSpPr>
      <dsp:spPr>
        <a:xfrm rot="10800000">
          <a:off x="1965800" y="34952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1. Правові засоби управлінської діяльності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1370" y="34952"/>
        <a:ext cx="6887304" cy="422279"/>
      </dsp:txXfrm>
    </dsp:sp>
    <dsp:sp modelId="{62251095-4329-45AD-833C-A8E870BFC5CE}">
      <dsp:nvSpPr>
        <dsp:cNvPr id="0" name=""/>
        <dsp:cNvSpPr/>
      </dsp:nvSpPr>
      <dsp:spPr>
        <a:xfrm>
          <a:off x="1546423" y="1448"/>
          <a:ext cx="817749" cy="48854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78F10-F1BC-4DF6-AC5E-8A1E459C17E2}">
      <dsp:nvSpPr>
        <dsp:cNvPr id="0" name=""/>
        <dsp:cNvSpPr/>
      </dsp:nvSpPr>
      <dsp:spPr>
        <a:xfrm rot="10800000">
          <a:off x="1974179" y="650280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2. Інформаційне право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9749" y="650280"/>
        <a:ext cx="6887304" cy="422279"/>
      </dsp:txXfrm>
    </dsp:sp>
    <dsp:sp modelId="{14905B39-906A-4E59-BF75-A458EC891ABD}">
      <dsp:nvSpPr>
        <dsp:cNvPr id="0" name=""/>
        <dsp:cNvSpPr/>
      </dsp:nvSpPr>
      <dsp:spPr>
        <a:xfrm>
          <a:off x="1548546" y="616418"/>
          <a:ext cx="851265" cy="49000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6427-0B9C-4325-A5F3-F0620F4D0708}">
      <dsp:nvSpPr>
        <dsp:cNvPr id="0" name=""/>
        <dsp:cNvSpPr/>
      </dsp:nvSpPr>
      <dsp:spPr>
        <a:xfrm rot="10800000">
          <a:off x="1965640" y="1276491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3. Правовий захист інформації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1210" y="1276491"/>
        <a:ext cx="6887304" cy="422279"/>
      </dsp:txXfrm>
    </dsp:sp>
    <dsp:sp modelId="{6A56E1F3-E299-4563-A763-E7CFD0DC0A97}">
      <dsp:nvSpPr>
        <dsp:cNvPr id="0" name=""/>
        <dsp:cNvSpPr/>
      </dsp:nvSpPr>
      <dsp:spPr>
        <a:xfrm>
          <a:off x="1556865" y="1169916"/>
          <a:ext cx="817111" cy="51030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1000" b="-21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BDD0-0234-46BB-B9C3-0745A23B674B}">
      <dsp:nvSpPr>
        <dsp:cNvPr id="0" name=""/>
        <dsp:cNvSpPr/>
      </dsp:nvSpPr>
      <dsp:spPr>
        <a:xfrm rot="10800000">
          <a:off x="1972057" y="1890565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4 . Інформаційне право в медіа сфері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7627" y="1890565"/>
        <a:ext cx="6887304" cy="422279"/>
      </dsp:txXfrm>
    </dsp:sp>
    <dsp:sp modelId="{AF2504D1-E53A-41CF-B84C-887CBDC6299E}">
      <dsp:nvSpPr>
        <dsp:cNvPr id="0" name=""/>
        <dsp:cNvSpPr/>
      </dsp:nvSpPr>
      <dsp:spPr>
        <a:xfrm>
          <a:off x="1550668" y="1868839"/>
          <a:ext cx="842777" cy="42227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C12C-D9D6-48D0-826D-D2FE882E6384}">
      <dsp:nvSpPr>
        <dsp:cNvPr id="0" name=""/>
        <dsp:cNvSpPr/>
      </dsp:nvSpPr>
      <dsp:spPr>
        <a:xfrm rot="10800000">
          <a:off x="1965486" y="2417172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5. Договірне право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1056" y="2417172"/>
        <a:ext cx="6887304" cy="422279"/>
      </dsp:txXfrm>
    </dsp:sp>
    <dsp:sp modelId="{7B02D1E6-600D-46CC-B7E4-9C00DE2CFFE7}">
      <dsp:nvSpPr>
        <dsp:cNvPr id="0" name=""/>
        <dsp:cNvSpPr/>
      </dsp:nvSpPr>
      <dsp:spPr>
        <a:xfrm>
          <a:off x="1557239" y="2417172"/>
          <a:ext cx="816495" cy="422279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105000" r="-105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BA06-6764-4EFB-BE15-F0D5788B39F1}">
      <dsp:nvSpPr>
        <dsp:cNvPr id="0" name=""/>
        <dsp:cNvSpPr/>
      </dsp:nvSpPr>
      <dsp:spPr>
        <a:xfrm rot="10800000">
          <a:off x="1970928" y="2965506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6. Авторське право і суміжні права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6498" y="2965506"/>
        <a:ext cx="6887304" cy="422279"/>
      </dsp:txXfrm>
    </dsp:sp>
    <dsp:sp modelId="{36C8D8F6-5444-4AC1-80C1-83D908840A3C}">
      <dsp:nvSpPr>
        <dsp:cNvPr id="0" name=""/>
        <dsp:cNvSpPr/>
      </dsp:nvSpPr>
      <dsp:spPr>
        <a:xfrm>
          <a:off x="1551797" y="2965506"/>
          <a:ext cx="838263" cy="422279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33AE4-B98D-4D61-9EBD-CB90F4079C2A}">
      <dsp:nvSpPr>
        <dsp:cNvPr id="0" name=""/>
        <dsp:cNvSpPr/>
      </dsp:nvSpPr>
      <dsp:spPr>
        <a:xfrm rot="10800000">
          <a:off x="1974849" y="3513839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7. Правове регулювання інноваційної діяльності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0419" y="3513839"/>
        <a:ext cx="6887304" cy="422279"/>
      </dsp:txXfrm>
    </dsp:sp>
    <dsp:sp modelId="{643B78A9-1AE1-4AA5-9518-7CE378A47602}">
      <dsp:nvSpPr>
        <dsp:cNvPr id="0" name=""/>
        <dsp:cNvSpPr/>
      </dsp:nvSpPr>
      <dsp:spPr>
        <a:xfrm>
          <a:off x="1547876" y="3513839"/>
          <a:ext cx="853947" cy="422279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17000" r="-17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534C4-F1CD-4681-BC59-DE2447A85BB2}">
      <dsp:nvSpPr>
        <dsp:cNvPr id="0" name=""/>
        <dsp:cNvSpPr/>
      </dsp:nvSpPr>
      <dsp:spPr>
        <a:xfrm rot="10800000">
          <a:off x="1983314" y="4062173"/>
          <a:ext cx="6992874" cy="422279"/>
        </a:xfrm>
        <a:prstGeom prst="homePlat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214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8. Правова охорона та розпорядження правами на об'єкти інтелектуальної власності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88884" y="4062173"/>
        <a:ext cx="6887304" cy="422279"/>
      </dsp:txXfrm>
    </dsp:sp>
    <dsp:sp modelId="{ABED57BE-6B7C-4F63-B305-5BFC7737C7ED}">
      <dsp:nvSpPr>
        <dsp:cNvPr id="0" name=""/>
        <dsp:cNvSpPr/>
      </dsp:nvSpPr>
      <dsp:spPr>
        <a:xfrm>
          <a:off x="1528525" y="4062173"/>
          <a:ext cx="887805" cy="422279"/>
        </a:xfrm>
        <a:prstGeom prst="ellipse">
          <a:avLst/>
        </a:prstGeom>
        <a:blipFill rotWithShape="1">
          <a:blip xmlns:r="http://schemas.openxmlformats.org/officeDocument/2006/relationships" r:embed="rId8"/>
          <a:srcRect/>
          <a:stretch>
            <a:fillRect l="-18000" r="-18000"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285C8-1E86-4651-AEBB-A395DFF7E0B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7D3C-6476-4D5F-91B7-896094A30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39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93CE0-5488-4AED-89FD-3BF8803882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04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93CE0-5488-4AED-89FD-3BF8803882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70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2B1165-C477-44D2-A128-D93B93F09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B04B92-E335-4BAC-A8E0-37E50261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65BCE-EF81-4AC9-B171-53A17B28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A3635C-7749-4CCB-9429-7DC28BA8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A5A2F8-7219-4504-AFB9-50012A83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6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A2CC-4FB4-4CAB-9AF8-2D9B8E01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4AD25E-B0E7-4D5C-8EAB-01CF438F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3D71BF-1B94-4ED4-A982-5F10F352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8A5E6E-F9C6-4862-B50D-37E4AA3A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BBDD6-BC72-4B7A-B296-F45DC753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46D778-EA2A-41C5-B437-6ACF435A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8B4A32-3F65-4F6C-A214-24F1BA90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D412B0-3FA5-4B21-B0A3-884CD9B8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665C46-7920-4AFA-8056-BFFBF93A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FE5C5F-1BA4-44D6-96CD-A3DB319D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10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91774-6B41-4E7F-B28E-62FE644E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C1B4A7-1D49-4ADD-AE68-5108AB21C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71F56-8A6F-429C-9A19-B7641D75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C5114D-7155-422F-B600-48FB158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E27B7F-D9EB-43EF-9427-B2791A17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9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168B-D467-4235-BFC1-70AAA33B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215DB-20F5-4720-83DD-EDA9B5589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DCD81C-6BCD-4148-BCE3-9855A030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DB6B30-FCB3-44E8-ADCE-6691E354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AA7F4-B682-4868-844F-62A16B3F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25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26431-354F-4127-8B02-C0B6E743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E627C-BFF8-410A-90CD-F81876914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000895-410B-43A6-8C4C-5412DAFAF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C9EC5-E8B5-43D0-A993-5623744A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C0259-AB90-4295-ADED-C98FEABF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BF428E-955B-4CFA-9A28-2CE43ECF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42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44B86-6EB6-40EA-B4FB-A3509BD9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A41FB6-C5A5-4D8A-BA56-647F6F75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F9D41-65A2-4CF0-8EE4-E7F184BFF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226662-0D8E-4A45-AC6B-55416FD49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CE3BE81-57A2-4B87-8FC0-1CB3D6B4C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8009DB-BF95-43BB-83EF-042C3BCB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3707D3-7DED-4558-BA49-B9796218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050D8E1-FD02-4637-9F09-AA57047B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22F04-81DA-4ADC-BED5-7C581147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753FDC-6534-498D-A1E8-0ABF32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4F6AC5-487B-4EDD-AA22-39C75682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836D43-7290-48A0-BDF5-87E931ED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4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375E77-C805-41A7-8D37-89FE7FA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23E682-534C-49C5-BB26-AAF5C2FD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1B935F-5652-4F40-9CA6-7E4263B1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25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A7742-C68A-4AD7-8EFA-1AE098B6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F2F4F-250D-4C85-BF7A-7AAA7A61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03CF1F-C50A-4D4D-8BE1-6DA903AA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49BBCA-1F4B-45FD-AA0E-04551D00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79D3B9-20D5-45C5-BF00-949CCB1D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D25905-AFEA-4E34-9B6F-FB71E2B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70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56D2A-C94A-4EB7-AE08-4D8986A8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486F91-8566-46A2-A699-B991AE9F0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A99B99-251B-425D-9755-3F1A99D00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1CFEAF-79F9-4454-B11C-A30931B5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50F353-732B-45B8-9363-55AB8878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466ECA-50DE-4369-82BB-AE7B6C6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6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3D88C-8567-40E1-9546-D77B4F51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8251CD-7C05-4577-B169-BBBB7A82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01F969-887B-49A9-90F0-E54FB834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CD7-1F02-4751-90E8-0E383CA7D61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6BFB17-F8FB-4089-B96D-D6E298252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57787C-5436-400D-A3B7-319D3501D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4DDA-20A0-464D-ACF2-B49C245A7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3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1D9F62-237A-4A8D-8FF5-CEC105D19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технічний університет «Харківський політехнічний інститут»</a:t>
            </a:r>
            <a:br>
              <a:rPr lang="uk-UA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соціально-гуманітарних технологій</a:t>
            </a:r>
            <a:endParaRPr lang="ru-RU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E893F5-CC94-40A2-B293-97436721D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uk-UA" sz="2000" dirty="0">
              <a:solidFill>
                <a:srgbClr val="FFFFFF"/>
              </a:solidFill>
            </a:endParaRPr>
          </a:p>
          <a:p>
            <a:r>
              <a:rPr lang="uk-UA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афедра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496109-1D2B-4200-B973-2A48F3FA7BA0}"/>
              </a:ext>
            </a:extLst>
          </p:cNvPr>
          <p:cNvSpPr/>
          <p:nvPr/>
        </p:nvSpPr>
        <p:spPr>
          <a:xfrm>
            <a:off x="366764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06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2D8B5-A718-451F-AE5C-12ABC28E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2"/>
            <a:ext cx="3377183" cy="164592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uk-UA" sz="4400" dirty="0"/>
              <a:t>Факультет </a:t>
            </a:r>
            <a:r>
              <a:rPr lang="uk-UA" sz="4400" dirty="0" err="1"/>
              <a:t>сКооціально-гуманКоітарни</a:t>
            </a:r>
            <a:r>
              <a:rPr lang="uk-UA" sz="4400" dirty="0"/>
              <a:t> технологій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409A5A-FE03-4A6A-96D8-9CD92566D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979713"/>
            <a:ext cx="3377184" cy="28302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 кафедри права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кафедрі працюють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кандидатів наук, доцентів, 4 старших викладача та 4 інженери.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викладачі мають юридичну освіту.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O_2015\Desktop\фак-т\DSC_0123 (3).JPG">
            <a:extLst>
              <a:ext uri="{FF2B5EF4-FFF2-40B4-BE49-F238E27FC236}">
                <a16:creationId xmlns:a16="http://schemas.microsoft.com/office/drawing/2014/main" xmlns="" id="{871EAAA6-E88E-41EA-8363-DCE9E4D52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7569" r="9370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982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82EC07-1453-4AEC-88CE-E3F411DA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кафедри права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CE89BDB-5D89-4B87-B8C6-4B3ACC8E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12763"/>
            <a:ext cx="3651466" cy="378541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itchFamily="18" charset="0"/>
              </a:rPr>
              <a:t>Перевалова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Людмила Вікторівна, кандидат філософських наук, доцент, професор НТУ «ХПІ»</a:t>
            </a:r>
          </a:p>
          <a:p>
            <a:pPr marL="0" indent="0" algn="ctr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itchFamily="18" charset="0"/>
              </a:rPr>
              <a:t>Тема наукового дослідження:</a:t>
            </a:r>
          </a:p>
          <a:p>
            <a:pPr marL="0" indent="0" algn="ctr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uk-UA" sz="2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2" descr="C:\Users\GO_2015\Desktop\фак-т\DSC_0130.JPG">
            <a:extLst>
              <a:ext uri="{FF2B5EF4-FFF2-40B4-BE49-F238E27FC236}">
                <a16:creationId xmlns:a16="http://schemas.microsoft.com/office/drawing/2014/main" xmlns="" id="{1D55F947-4425-4826-A10A-7339C5011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6247" r="2" b="3337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238233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17ACD-8EA5-4B5F-A9F7-B66E7571ED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кафедри 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1E9F40E-5952-45D1-8515-418C6060C6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4215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17ACD-8EA5-4B5F-A9F7-B66E7571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кафедри 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1E9F40E-5952-45D1-8515-418C6060C6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1918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F2AA8-D3CE-41C1-903C-CDF8B17BCF9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курси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83FEC7FC-7DB3-4611-9C61-4D5985B43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216103"/>
              </p:ext>
            </p:extLst>
          </p:nvPr>
        </p:nvGraphicFramePr>
        <p:xfrm>
          <a:off x="838200" y="1690688"/>
          <a:ext cx="10515600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961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F2AA8-D3CE-41C1-903C-CDF8B17BCF9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курси для магістрів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83FEC7FC-7DB3-4611-9C61-4D5985B43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9757950"/>
              </p:ext>
            </p:extLst>
          </p:nvPr>
        </p:nvGraphicFramePr>
        <p:xfrm>
          <a:off x="838200" y="1690688"/>
          <a:ext cx="10515600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17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307163A-CD84-49E3-AAF1-AAF17588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Навчальне-методичне забезпечення  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E2682A71-861F-4B79-A616-EA2D5AA7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кафедри  підготували та опублікували навчальні та навчально-методичні посібники, які забезпечують усі правові дисципліни, що викладаються для студентів університету.  </a:t>
            </a:r>
          </a:p>
          <a:p>
            <a:pPr fontAlgn="base">
              <a:lnSpc>
                <a:spcPct val="120000"/>
              </a:lnSpc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6">
            <a:extLst>
              <a:ext uri="{FF2B5EF4-FFF2-40B4-BE49-F238E27FC236}">
                <a16:creationId xmlns:a16="http://schemas.microsoft.com/office/drawing/2014/main" xmlns="" id="{8AE85240-61AE-4A46-B2FE-AEFC050C5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" r="143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900285-4169-4D3A-95E7-7F57ACDDD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055" y="0"/>
            <a:ext cx="8075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358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238</Words>
  <Application>Microsoft Office PowerPoint</Application>
  <PresentationFormat>Произвольный</PresentationFormat>
  <Paragraphs>61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Національний технічний університет «Харківський політехнічний інститут» Факультет соціально-гуманітарних технологій</vt:lpstr>
      <vt:lpstr>Факультет сКооціально-гуманКоітарни технологій</vt:lpstr>
      <vt:lpstr>Завідувач кафедри права</vt:lpstr>
      <vt:lpstr>Викладачі кафедри </vt:lpstr>
      <vt:lpstr>Викладачі кафедри </vt:lpstr>
      <vt:lpstr>Навчальні курси</vt:lpstr>
      <vt:lpstr>Навчальні курси для магістрів</vt:lpstr>
      <vt:lpstr>Навчальне-методичне забезпечення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технічний університет «Харківський політехнічний інститут» Факультете соціально-гуманітарних технологій</dc:title>
  <dc:creator>Viktor Ostapenko</dc:creator>
  <cp:lastModifiedBy>FuckYouBill</cp:lastModifiedBy>
  <cp:revision>8</cp:revision>
  <dcterms:created xsi:type="dcterms:W3CDTF">2018-11-07T16:45:51Z</dcterms:created>
  <dcterms:modified xsi:type="dcterms:W3CDTF">2018-11-19T09:47:25Z</dcterms:modified>
</cp:coreProperties>
</file>