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.svg" ContentType="image/svg+xml"/>
  <Override PartName="/ppt/media/image27.jpg" ContentType="image/gif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325" r:id="rId6"/>
    <p:sldId id="327" r:id="rId7"/>
    <p:sldId id="339" r:id="rId8"/>
    <p:sldId id="259" r:id="rId9"/>
    <p:sldId id="260" r:id="rId10"/>
    <p:sldId id="320" r:id="rId11"/>
    <p:sldId id="261" r:id="rId12"/>
    <p:sldId id="265" r:id="rId13"/>
    <p:sldId id="262" r:id="rId14"/>
    <p:sldId id="263" r:id="rId15"/>
    <p:sldId id="266" r:id="rId16"/>
    <p:sldId id="264" r:id="rId17"/>
    <p:sldId id="269" r:id="rId18"/>
    <p:sldId id="342" r:id="rId19"/>
    <p:sldId id="267" r:id="rId20"/>
    <p:sldId id="322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9944F-B298-42B3-9646-B571A0A02B4F}" v="10" dt="2022-01-19T15:20:47.446"/>
    <p1510:client id="{741569DC-754B-4286-A53C-2A1673E998F6}" v="77" dt="2020-01-28T10:34:41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Relationship Id="rId46" Type="http://schemas.microsoft.com/office/2015/10/relationships/revisionInfo" Target="revisionInfo.xml"/></Relationships>
</file>

<file path=ppt/diagrams/_rels/data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svg"/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10.png"/><Relationship Id="rId6" Type="http://schemas.openxmlformats.org/officeDocument/2006/relationships/image" Target="../media/image11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4.png"/><Relationship Id="rId10" Type="http://schemas.openxmlformats.org/officeDocument/2006/relationships/image" Target="../media/image15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/Relationships>
</file>

<file path=ppt/diagrams/_rels/drawing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svg"/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10.png"/><Relationship Id="rId6" Type="http://schemas.openxmlformats.org/officeDocument/2006/relationships/image" Target="../media/image11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4.png"/><Relationship Id="rId10" Type="http://schemas.openxmlformats.org/officeDocument/2006/relationships/image" Target="../media/image15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1EEB1-3791-41F0-A869-5144A191A3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9178F-1CBD-4DFE-B827-3E82B2F24C8C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Дослідники з </a:t>
          </a:r>
          <a:r>
            <a:rPr lang="uk-UA" dirty="0" err="1"/>
            <a:t>Кардіфського</a:t>
          </a:r>
          <a:r>
            <a:rPr lang="uk-UA" dirty="0"/>
            <a:t> університету проаналізували зразки меду з усього Уельсу, щоб виявити антимікробну активність.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4CF1CC31-9F49-493C-AB0B-61E73F0229B8}" type="parTrans" cxnId="{1DCF3AE2-AC42-4C11-9CFB-3677576714C0}">
      <dgm:prSet/>
      <dgm:spPr/>
      <dgm:t>
        <a:bodyPr/>
        <a:lstStyle/>
        <a:p>
          <a:endParaRPr lang="en-US"/>
        </a:p>
      </dgm:t>
    </dgm:pt>
    <dgm:pt modelId="{C1120A83-DC8F-4F04-BD45-7900EB371A34}" type="sibTrans" cxnId="{1DCF3AE2-AC42-4C11-9CFB-3677576714C0}">
      <dgm:prSet/>
      <dgm:spPr/>
      <dgm:t>
        <a:bodyPr/>
        <a:lstStyle/>
        <a:p>
          <a:endParaRPr lang="en-US"/>
        </a:p>
      </dgm:t>
    </dgm:pt>
    <dgm:pt modelId="{37246368-8108-4AE8-9373-D94DFD55D27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Було</a:t>
          </a:r>
          <a:r>
            <a:rPr lang="ru-RU" dirty="0"/>
            <a:t> протестовано 500 </a:t>
          </a:r>
          <a:r>
            <a:rPr lang="ru-RU" dirty="0" err="1"/>
            <a:t>зразків</a:t>
          </a:r>
          <a:r>
            <a:rPr lang="ru-RU" dirty="0"/>
            <a:t> меду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11B18C9C-AE5C-4312-BABA-E04A2CE19E9D}" type="parTrans" cxnId="{277C4383-C70A-4369-BA87-619B044F4980}">
      <dgm:prSet/>
      <dgm:spPr/>
      <dgm:t>
        <a:bodyPr/>
        <a:lstStyle/>
        <a:p>
          <a:endParaRPr lang="en-US"/>
        </a:p>
      </dgm:t>
    </dgm:pt>
    <dgm:pt modelId="{35D47B59-609D-4CC1-860D-0CA7C48BC469}" type="sibTrans" cxnId="{277C4383-C70A-4369-BA87-619B044F4980}">
      <dgm:prSet/>
      <dgm:spPr/>
      <dgm:t>
        <a:bodyPr/>
        <a:lstStyle/>
        <a:p>
          <a:endParaRPr lang="en-US"/>
        </a:p>
      </dgm:t>
    </dgm:pt>
    <dgm:pt modelId="{F4287D9E-E56E-407B-AEDD-2F7537FD877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Мед </a:t>
          </a:r>
          <a:r>
            <a:rPr lang="ru-RU" dirty="0" err="1"/>
            <a:t>був</a:t>
          </a:r>
          <a:r>
            <a:rPr lang="ru-RU" dirty="0"/>
            <a:t> </a:t>
          </a:r>
          <a:r>
            <a:rPr lang="ru-RU" dirty="0" err="1"/>
            <a:t>протестований</a:t>
          </a:r>
          <a:r>
            <a:rPr lang="ru-RU" dirty="0"/>
            <a:t> на </a:t>
          </a:r>
          <a:r>
            <a:rPr lang="ru-RU" dirty="0" err="1"/>
            <a:t>антимікробні</a:t>
          </a:r>
          <a:r>
            <a:rPr lang="ru-RU" dirty="0"/>
            <a:t> </a:t>
          </a:r>
          <a:r>
            <a:rPr lang="ru-RU" dirty="0" err="1"/>
            <a:t>властивості</a:t>
          </a:r>
          <a:r>
            <a:rPr lang="ru-RU" dirty="0"/>
            <a:t> в </a:t>
          </a:r>
          <a:r>
            <a:rPr lang="ru-RU" dirty="0" err="1"/>
            <a:t>лабораторії</a:t>
          </a:r>
          <a:r>
            <a:rPr lang="ru-RU" dirty="0"/>
            <a:t>.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4D604E25-7832-48BD-BA1A-6FFBF275BAC6}" type="parTrans" cxnId="{6C0E44F7-AA63-4D0B-A0F9-9C89218504AA}">
      <dgm:prSet/>
      <dgm:spPr/>
      <dgm:t>
        <a:bodyPr/>
        <a:lstStyle/>
        <a:p>
          <a:endParaRPr lang="en-US"/>
        </a:p>
      </dgm:t>
    </dgm:pt>
    <dgm:pt modelId="{E6AB5777-0D5F-484A-B13B-4AA6BCD0EA1C}" type="sibTrans" cxnId="{6C0E44F7-AA63-4D0B-A0F9-9C89218504AA}">
      <dgm:prSet/>
      <dgm:spPr/>
      <dgm:t>
        <a:bodyPr/>
        <a:lstStyle/>
        <a:p>
          <a:endParaRPr lang="en-US"/>
        </a:p>
      </dgm:t>
    </dgm:pt>
    <dgm:pt modelId="{FA8DC0A8-81FC-4671-B6D6-84724D2178A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Один </a:t>
          </a:r>
          <a:r>
            <a:rPr lang="ru-RU" dirty="0" err="1"/>
            <a:t>зразок</a:t>
          </a:r>
          <a:r>
            <a:rPr lang="ru-RU" dirty="0"/>
            <a:t> з </a:t>
          </a:r>
          <a:r>
            <a:rPr lang="ru-RU" dirty="0" err="1"/>
            <a:t>Тивіна</a:t>
          </a:r>
          <a:r>
            <a:rPr lang="ru-RU" dirty="0"/>
            <a:t> </a:t>
          </a:r>
          <a:r>
            <a:rPr lang="ru-RU" dirty="0" err="1"/>
            <a:t>діяв</a:t>
          </a:r>
          <a:r>
            <a:rPr lang="ru-RU" dirty="0"/>
            <a:t> як </a:t>
          </a:r>
          <a:r>
            <a:rPr lang="ru-RU" dirty="0" err="1"/>
            <a:t>антибіотик</a:t>
          </a:r>
          <a:r>
            <a:rPr lang="ru-RU" dirty="0"/>
            <a:t>.</a:t>
          </a:r>
          <a:endParaRPr lang="uk-UA" dirty="0"/>
        </a:p>
        <a:p>
          <a:pPr>
            <a:lnSpc>
              <a:spcPct val="100000"/>
            </a:lnSpc>
          </a:pPr>
          <a:endParaRPr lang="en-US" b="1" dirty="0"/>
        </a:p>
      </dgm:t>
    </dgm:pt>
    <dgm:pt modelId="{C6E2E8AF-3739-4E85-AB94-4F1A0F55913B}" type="parTrans" cxnId="{DD1F2ACD-9C45-4A41-8673-40A25BEF8B79}">
      <dgm:prSet/>
      <dgm:spPr/>
      <dgm:t>
        <a:bodyPr/>
        <a:lstStyle/>
        <a:p>
          <a:endParaRPr lang="en-US"/>
        </a:p>
      </dgm:t>
    </dgm:pt>
    <dgm:pt modelId="{9AC07A0E-C61B-44FC-BE9B-E1FF4DD3EDE5}" type="sibTrans" cxnId="{DD1F2ACD-9C45-4A41-8673-40A25BEF8B79}">
      <dgm:prSet/>
      <dgm:spPr/>
      <dgm:t>
        <a:bodyPr/>
        <a:lstStyle/>
        <a:p>
          <a:endParaRPr lang="en-US"/>
        </a:p>
      </dgm:t>
    </dgm:pt>
    <dgm:pt modelId="{32F18D91-7175-4480-91BE-9AAD45F20FB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Дослідники</a:t>
          </a:r>
          <a:r>
            <a:rPr lang="ru-RU" dirty="0"/>
            <a:t> </a:t>
          </a:r>
          <a:r>
            <a:rPr lang="ru-RU" dirty="0" err="1"/>
            <a:t>проаналізували</a:t>
          </a:r>
          <a:r>
            <a:rPr lang="ru-RU" dirty="0"/>
            <a:t> пилок, </a:t>
          </a:r>
          <a:r>
            <a:rPr lang="ru-RU" dirty="0" err="1"/>
            <a:t>присутній</a:t>
          </a:r>
          <a:r>
            <a:rPr lang="ru-RU" dirty="0"/>
            <a:t> у </a:t>
          </a:r>
          <a:r>
            <a:rPr lang="ru-RU" dirty="0" err="1"/>
            <a:t>меді</a:t>
          </a:r>
          <a:r>
            <a:rPr lang="ru-RU" dirty="0"/>
            <a:t>, </a:t>
          </a:r>
          <a:r>
            <a:rPr lang="ru-RU" dirty="0" err="1"/>
            <a:t>щоб</a:t>
          </a:r>
          <a:r>
            <a:rPr lang="ru-RU" dirty="0"/>
            <a:t>  </a:t>
          </a:r>
          <a:r>
            <a:rPr lang="ru-RU" dirty="0" err="1"/>
            <a:t>ідентифікувати</a:t>
          </a:r>
          <a:r>
            <a:rPr lang="ru-RU" dirty="0"/>
            <a:t> </a:t>
          </a:r>
          <a:r>
            <a:rPr lang="ru-RU" dirty="0" err="1"/>
            <a:t>рослини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3602F32F-181F-481F-8D5D-74B80DC5A64F}" type="parTrans" cxnId="{B61D7F18-23FF-436F-BB39-EFDDBCBE2B72}">
      <dgm:prSet/>
      <dgm:spPr/>
      <dgm:t>
        <a:bodyPr/>
        <a:lstStyle/>
        <a:p>
          <a:endParaRPr lang="en-US"/>
        </a:p>
      </dgm:t>
    </dgm:pt>
    <dgm:pt modelId="{3FD0619F-1C18-4391-90F1-AE41CAB1B1AF}" type="sibTrans" cxnId="{B61D7F18-23FF-436F-BB39-EFDDBCBE2B72}">
      <dgm:prSet/>
      <dgm:spPr/>
      <dgm:t>
        <a:bodyPr/>
        <a:lstStyle/>
        <a:p>
          <a:endParaRPr lang="en-US"/>
        </a:p>
      </dgm:t>
    </dgm:pt>
    <dgm:pt modelId="{B1892CA1-3728-4522-832A-920C48650673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Кожна рослина виробляє унікальний пилок, що означає, що окремі рослини можна ідентифікувати шляхом аналізу пилку. 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4BF97D57-22F7-4CF9-AA85-63F7415A8162}" type="parTrans" cxnId="{73383DC2-BDCF-40B6-A4C4-31CD50A9B7CD}">
      <dgm:prSet/>
      <dgm:spPr/>
      <dgm:t>
        <a:bodyPr/>
        <a:lstStyle/>
        <a:p>
          <a:endParaRPr lang="en-GB"/>
        </a:p>
      </dgm:t>
    </dgm:pt>
    <dgm:pt modelId="{0B8F4FA4-E720-4308-9E7F-E4A15BCC2499}" type="sibTrans" cxnId="{73383DC2-BDCF-40B6-A4C4-31CD50A9B7CD}">
      <dgm:prSet/>
      <dgm:spPr/>
      <dgm:t>
        <a:bodyPr/>
        <a:lstStyle/>
        <a:p>
          <a:endParaRPr lang="en-GB"/>
        </a:p>
      </dgm:t>
    </dgm:pt>
    <dgm:pt modelId="{C4334499-252A-4961-B67B-00A7395C24F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Вчені</a:t>
          </a:r>
          <a:r>
            <a:rPr lang="ru-RU" dirty="0"/>
            <a:t> </a:t>
          </a:r>
          <a:r>
            <a:rPr lang="ru-RU" dirty="0" err="1"/>
            <a:t>визначили</a:t>
          </a:r>
          <a:r>
            <a:rPr lang="ru-RU" dirty="0"/>
            <a:t> </a:t>
          </a:r>
          <a:r>
            <a:rPr lang="ru-RU" dirty="0" err="1"/>
            <a:t>рослини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містять</a:t>
          </a:r>
          <a:r>
            <a:rPr lang="ru-RU" dirty="0"/>
            <a:t> </a:t>
          </a:r>
          <a:r>
            <a:rPr lang="ru-RU" dirty="0" err="1"/>
            <a:t>антимікробні</a:t>
          </a:r>
          <a:r>
            <a:rPr lang="ru-RU" dirty="0"/>
            <a:t> </a:t>
          </a:r>
          <a:r>
            <a:rPr lang="ru-RU" dirty="0" err="1"/>
            <a:t>властивості</a:t>
          </a:r>
          <a:r>
            <a:rPr lang="ru-RU" dirty="0"/>
            <a:t>.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59F61AE5-61DE-4B0A-8C3B-1F24336ECD2E}" type="parTrans" cxnId="{6DEC2D4B-9D4D-46E1-8F7C-A6F12B2E3F6E}">
      <dgm:prSet/>
      <dgm:spPr/>
      <dgm:t>
        <a:bodyPr/>
        <a:lstStyle/>
        <a:p>
          <a:endParaRPr lang="en-GB"/>
        </a:p>
      </dgm:t>
    </dgm:pt>
    <dgm:pt modelId="{A7E03BE7-1409-49D4-8780-BBA7A597C8F8}" type="sibTrans" cxnId="{6DEC2D4B-9D4D-46E1-8F7C-A6F12B2E3F6E}">
      <dgm:prSet/>
      <dgm:spPr/>
      <dgm:t>
        <a:bodyPr/>
        <a:lstStyle/>
        <a:p>
          <a:endParaRPr lang="en-GB"/>
        </a:p>
      </dgm:t>
    </dgm:pt>
    <dgm:pt modelId="{C94EA5DE-49CB-41FE-9243-F69BC95D121D}" type="pres">
      <dgm:prSet presAssocID="{E1D1EEB1-3791-41F0-A869-5144A191A304}" presName="root" presStyleCnt="0">
        <dgm:presLayoutVars>
          <dgm:dir/>
          <dgm:resizeHandles val="exact"/>
        </dgm:presLayoutVars>
      </dgm:prSet>
      <dgm:spPr/>
    </dgm:pt>
    <dgm:pt modelId="{B9BFF1D4-BC28-4A24-B330-37DCE078405E}" type="pres">
      <dgm:prSet presAssocID="{D9D9178F-1CBD-4DFE-B827-3E82B2F24C8C}" presName="compNode" presStyleCnt="0"/>
      <dgm:spPr/>
    </dgm:pt>
    <dgm:pt modelId="{C68EE132-7E94-4676-8E77-191D661CF9DB}" type="pres">
      <dgm:prSet presAssocID="{D9D9178F-1CBD-4DFE-B827-3E82B2F24C8C}" presName="bgRect" presStyleLbl="bgShp" presStyleIdx="0" presStyleCnt="7"/>
      <dgm:spPr/>
    </dgm:pt>
    <dgm:pt modelId="{AACEC16C-B7F8-427E-99B6-68DDFC91EEA3}" type="pres">
      <dgm:prSet presAssocID="{D9D9178F-1CBD-4DFE-B827-3E82B2F24C8C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151B66E-C4A6-4102-8A36-B1F2D2EE57C0}" type="pres">
      <dgm:prSet presAssocID="{D9D9178F-1CBD-4DFE-B827-3E82B2F24C8C}" presName="spaceRect" presStyleCnt="0"/>
      <dgm:spPr/>
    </dgm:pt>
    <dgm:pt modelId="{EA74C8CC-B664-4AB4-9630-954C2FD7665D}" type="pres">
      <dgm:prSet presAssocID="{D9D9178F-1CBD-4DFE-B827-3E82B2F24C8C}" presName="parTx" presStyleLbl="revTx" presStyleIdx="0" presStyleCnt="7">
        <dgm:presLayoutVars>
          <dgm:chMax val="0"/>
          <dgm:chPref val="0"/>
        </dgm:presLayoutVars>
      </dgm:prSet>
      <dgm:spPr/>
    </dgm:pt>
    <dgm:pt modelId="{C61AEEA2-D7F1-4DD2-9AF4-E44542387C6E}" type="pres">
      <dgm:prSet presAssocID="{C1120A83-DC8F-4F04-BD45-7900EB371A34}" presName="sibTrans" presStyleCnt="0"/>
      <dgm:spPr/>
    </dgm:pt>
    <dgm:pt modelId="{084DC7EF-29B9-46D3-893B-6ABBFB4E06AA}" type="pres">
      <dgm:prSet presAssocID="{37246368-8108-4AE8-9373-D94DFD55D274}" presName="compNode" presStyleCnt="0"/>
      <dgm:spPr/>
    </dgm:pt>
    <dgm:pt modelId="{021C0609-D9A5-404E-8695-4B3AFA20FA13}" type="pres">
      <dgm:prSet presAssocID="{37246368-8108-4AE8-9373-D94DFD55D274}" presName="bgRect" presStyleLbl="bgShp" presStyleIdx="1" presStyleCnt="7"/>
      <dgm:spPr/>
    </dgm:pt>
    <dgm:pt modelId="{EDB5E4EA-1B94-4266-8F3D-A390D558D9D6}" type="pres">
      <dgm:prSet presAssocID="{37246368-8108-4AE8-9373-D94DFD55D274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8773C0D-14DA-4B73-BECC-120D71D50542}" type="pres">
      <dgm:prSet presAssocID="{37246368-8108-4AE8-9373-D94DFD55D274}" presName="spaceRect" presStyleCnt="0"/>
      <dgm:spPr/>
    </dgm:pt>
    <dgm:pt modelId="{30598C09-9D1E-4683-8F93-D17C830ED400}" type="pres">
      <dgm:prSet presAssocID="{37246368-8108-4AE8-9373-D94DFD55D274}" presName="parTx" presStyleLbl="revTx" presStyleIdx="1" presStyleCnt="7">
        <dgm:presLayoutVars>
          <dgm:chMax val="0"/>
          <dgm:chPref val="0"/>
        </dgm:presLayoutVars>
      </dgm:prSet>
      <dgm:spPr/>
    </dgm:pt>
    <dgm:pt modelId="{28BBF3E0-175D-4AA3-95B3-9BE4EE4B1D5E}" type="pres">
      <dgm:prSet presAssocID="{35D47B59-609D-4CC1-860D-0CA7C48BC469}" presName="sibTrans" presStyleCnt="0"/>
      <dgm:spPr/>
    </dgm:pt>
    <dgm:pt modelId="{C083EBB5-8E03-45F6-B679-9FE619E8AE84}" type="pres">
      <dgm:prSet presAssocID="{F4287D9E-E56E-407B-AEDD-2F7537FD877C}" presName="compNode" presStyleCnt="0"/>
      <dgm:spPr/>
    </dgm:pt>
    <dgm:pt modelId="{E1799E49-4C61-45D0-9A28-E6FDB6E91E89}" type="pres">
      <dgm:prSet presAssocID="{F4287D9E-E56E-407B-AEDD-2F7537FD877C}" presName="bgRect" presStyleLbl="bgShp" presStyleIdx="2" presStyleCnt="7"/>
      <dgm:spPr/>
    </dgm:pt>
    <dgm:pt modelId="{C7E68DB6-5A90-40BB-AA4B-0F1BB029AC3E}" type="pres">
      <dgm:prSet presAssocID="{F4287D9E-E56E-407B-AEDD-2F7537FD877C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535492E1-977D-4A21-823A-60B647B8B6B4}" type="pres">
      <dgm:prSet presAssocID="{F4287D9E-E56E-407B-AEDD-2F7537FD877C}" presName="spaceRect" presStyleCnt="0"/>
      <dgm:spPr/>
    </dgm:pt>
    <dgm:pt modelId="{1B205989-72B1-451E-B364-C19E72CEBBE1}" type="pres">
      <dgm:prSet presAssocID="{F4287D9E-E56E-407B-AEDD-2F7537FD877C}" presName="parTx" presStyleLbl="revTx" presStyleIdx="2" presStyleCnt="7">
        <dgm:presLayoutVars>
          <dgm:chMax val="0"/>
          <dgm:chPref val="0"/>
        </dgm:presLayoutVars>
      </dgm:prSet>
      <dgm:spPr/>
    </dgm:pt>
    <dgm:pt modelId="{9CC8FCB9-5940-4F9C-8386-2C3F2F43D860}" type="pres">
      <dgm:prSet presAssocID="{E6AB5777-0D5F-484A-B13B-4AA6BCD0EA1C}" presName="sibTrans" presStyleCnt="0"/>
      <dgm:spPr/>
    </dgm:pt>
    <dgm:pt modelId="{B078C1C2-E468-4089-9908-FF43EF155045}" type="pres">
      <dgm:prSet presAssocID="{FA8DC0A8-81FC-4671-B6D6-84724D2178A1}" presName="compNode" presStyleCnt="0"/>
      <dgm:spPr/>
    </dgm:pt>
    <dgm:pt modelId="{D94AF3C4-06EE-4234-AF1E-EDD7F2718807}" type="pres">
      <dgm:prSet presAssocID="{FA8DC0A8-81FC-4671-B6D6-84724D2178A1}" presName="bgRect" presStyleLbl="bgShp" presStyleIdx="3" presStyleCnt="7" custLinFactNeighborY="4789"/>
      <dgm:spPr/>
    </dgm:pt>
    <dgm:pt modelId="{3FAFD01A-A6B7-4C29-A853-7F664668F111}" type="pres">
      <dgm:prSet presAssocID="{FA8DC0A8-81FC-4671-B6D6-84724D2178A1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C6DD87E-B9F2-47EF-B367-F691977C6A7B}" type="pres">
      <dgm:prSet presAssocID="{FA8DC0A8-81FC-4671-B6D6-84724D2178A1}" presName="spaceRect" presStyleCnt="0"/>
      <dgm:spPr/>
    </dgm:pt>
    <dgm:pt modelId="{DF83455D-0A65-44C2-8307-0CD61AC4EFF5}" type="pres">
      <dgm:prSet presAssocID="{FA8DC0A8-81FC-4671-B6D6-84724D2178A1}" presName="parTx" presStyleLbl="revTx" presStyleIdx="3" presStyleCnt="7">
        <dgm:presLayoutVars>
          <dgm:chMax val="0"/>
          <dgm:chPref val="0"/>
        </dgm:presLayoutVars>
      </dgm:prSet>
      <dgm:spPr/>
    </dgm:pt>
    <dgm:pt modelId="{9138A17C-BE0A-4894-882F-7F0E8F593630}" type="pres">
      <dgm:prSet presAssocID="{9AC07A0E-C61B-44FC-BE9B-E1FF4DD3EDE5}" presName="sibTrans" presStyleCnt="0"/>
      <dgm:spPr/>
    </dgm:pt>
    <dgm:pt modelId="{3EB99817-0A23-4DEA-97F6-11CE691AB44F}" type="pres">
      <dgm:prSet presAssocID="{32F18D91-7175-4480-91BE-9AAD45F20FBB}" presName="compNode" presStyleCnt="0"/>
      <dgm:spPr/>
    </dgm:pt>
    <dgm:pt modelId="{FFF251A7-CA41-4FBD-80D3-40EFA9CACFD6}" type="pres">
      <dgm:prSet presAssocID="{32F18D91-7175-4480-91BE-9AAD45F20FBB}" presName="bgRect" presStyleLbl="bgShp" presStyleIdx="4" presStyleCnt="7"/>
      <dgm:spPr/>
    </dgm:pt>
    <dgm:pt modelId="{8F3E1814-1376-4F68-BF0E-766F9F8C18DB}" type="pres">
      <dgm:prSet presAssocID="{32F18D91-7175-4480-91BE-9AAD45F20FBB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B5BD73CD-DD54-4FDF-BA56-7C3351A2F445}" type="pres">
      <dgm:prSet presAssocID="{32F18D91-7175-4480-91BE-9AAD45F20FBB}" presName="spaceRect" presStyleCnt="0"/>
      <dgm:spPr/>
    </dgm:pt>
    <dgm:pt modelId="{7EEDC751-DE8D-42EE-AA1F-FC14BDAC3EBA}" type="pres">
      <dgm:prSet presAssocID="{32F18D91-7175-4480-91BE-9AAD45F20FBB}" presName="parTx" presStyleLbl="revTx" presStyleIdx="4" presStyleCnt="7" custLinFactNeighborX="577" custLinFactNeighborY="3364">
        <dgm:presLayoutVars>
          <dgm:chMax val="0"/>
          <dgm:chPref val="0"/>
        </dgm:presLayoutVars>
      </dgm:prSet>
      <dgm:spPr/>
    </dgm:pt>
    <dgm:pt modelId="{C34B5A5F-BA6E-4B2F-AB31-D15421713574}" type="pres">
      <dgm:prSet presAssocID="{3FD0619F-1C18-4391-90F1-AE41CAB1B1AF}" presName="sibTrans" presStyleCnt="0"/>
      <dgm:spPr/>
    </dgm:pt>
    <dgm:pt modelId="{B9DD694E-15F9-4DF1-BF96-B2F4A45BEB9A}" type="pres">
      <dgm:prSet presAssocID="{B1892CA1-3728-4522-832A-920C48650673}" presName="compNode" presStyleCnt="0"/>
      <dgm:spPr/>
    </dgm:pt>
    <dgm:pt modelId="{F0A33BD3-CF76-41FF-88BC-B6973AE87832}" type="pres">
      <dgm:prSet presAssocID="{B1892CA1-3728-4522-832A-920C48650673}" presName="bgRect" presStyleLbl="bgShp" presStyleIdx="5" presStyleCnt="7"/>
      <dgm:spPr/>
    </dgm:pt>
    <dgm:pt modelId="{30D3D106-FEA0-436E-9CAE-E06979E694B9}" type="pres">
      <dgm:prSet presAssocID="{B1892CA1-3728-4522-832A-920C48650673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CF142F1C-F969-4B5E-8E75-6E07CA6AEB2E}" type="pres">
      <dgm:prSet presAssocID="{B1892CA1-3728-4522-832A-920C48650673}" presName="spaceRect" presStyleCnt="0"/>
      <dgm:spPr/>
    </dgm:pt>
    <dgm:pt modelId="{101FEB41-CA56-436F-84E8-154BF04E4AFF}" type="pres">
      <dgm:prSet presAssocID="{B1892CA1-3728-4522-832A-920C48650673}" presName="parTx" presStyleLbl="revTx" presStyleIdx="5" presStyleCnt="7">
        <dgm:presLayoutVars>
          <dgm:chMax val="0"/>
          <dgm:chPref val="0"/>
        </dgm:presLayoutVars>
      </dgm:prSet>
      <dgm:spPr/>
    </dgm:pt>
    <dgm:pt modelId="{5575FF14-97E6-48C0-8FCC-67EB79F55657}" type="pres">
      <dgm:prSet presAssocID="{0B8F4FA4-E720-4308-9E7F-E4A15BCC2499}" presName="sibTrans" presStyleCnt="0"/>
      <dgm:spPr/>
    </dgm:pt>
    <dgm:pt modelId="{6A7CE372-2BFC-46E5-AB03-6139DED9EC7C}" type="pres">
      <dgm:prSet presAssocID="{C4334499-252A-4961-B67B-00A7395C24FA}" presName="compNode" presStyleCnt="0"/>
      <dgm:spPr/>
    </dgm:pt>
    <dgm:pt modelId="{3E8D8F26-02B5-44CA-AE03-BC98636988EF}" type="pres">
      <dgm:prSet presAssocID="{C4334499-252A-4961-B67B-00A7395C24FA}" presName="bgRect" presStyleLbl="bgShp" presStyleIdx="6" presStyleCnt="7"/>
      <dgm:spPr/>
    </dgm:pt>
    <dgm:pt modelId="{318C64B5-9D1B-4211-9A76-F349C331D83C}" type="pres">
      <dgm:prSet presAssocID="{C4334499-252A-4961-B67B-00A7395C24FA}" presName="iconRect" presStyleLbl="node1" presStyleIdx="6" presStyleCnt="7"/>
      <dgm:spPr/>
    </dgm:pt>
    <dgm:pt modelId="{89AFB263-FD1A-47CA-A1C0-C991C2B30807}" type="pres">
      <dgm:prSet presAssocID="{C4334499-252A-4961-B67B-00A7395C24FA}" presName="spaceRect" presStyleCnt="0"/>
      <dgm:spPr/>
    </dgm:pt>
    <dgm:pt modelId="{00C5D776-5842-42BA-87EA-3105D3E06212}" type="pres">
      <dgm:prSet presAssocID="{C4334499-252A-4961-B67B-00A7395C24F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61D7F18-23FF-436F-BB39-EFDDBCBE2B72}" srcId="{E1D1EEB1-3791-41F0-A869-5144A191A304}" destId="{32F18D91-7175-4480-91BE-9AAD45F20FBB}" srcOrd="4" destOrd="0" parTransId="{3602F32F-181F-481F-8D5D-74B80DC5A64F}" sibTransId="{3FD0619F-1C18-4391-90F1-AE41CAB1B1AF}"/>
    <dgm:cxn modelId="{6DEC2D4B-9D4D-46E1-8F7C-A6F12B2E3F6E}" srcId="{E1D1EEB1-3791-41F0-A869-5144A191A304}" destId="{C4334499-252A-4961-B67B-00A7395C24FA}" srcOrd="6" destOrd="0" parTransId="{59F61AE5-61DE-4B0A-8C3B-1F24336ECD2E}" sibTransId="{A7E03BE7-1409-49D4-8780-BBA7A597C8F8}"/>
    <dgm:cxn modelId="{DE8F5C4B-F1C4-4F69-9015-46069CEED6C7}" type="presOf" srcId="{B1892CA1-3728-4522-832A-920C48650673}" destId="{101FEB41-CA56-436F-84E8-154BF04E4AFF}" srcOrd="0" destOrd="0" presId="urn:microsoft.com/office/officeart/2018/2/layout/IconVerticalSolidList"/>
    <dgm:cxn modelId="{277C4383-C70A-4369-BA87-619B044F4980}" srcId="{E1D1EEB1-3791-41F0-A869-5144A191A304}" destId="{37246368-8108-4AE8-9373-D94DFD55D274}" srcOrd="1" destOrd="0" parTransId="{11B18C9C-AE5C-4312-BABA-E04A2CE19E9D}" sibTransId="{35D47B59-609D-4CC1-860D-0CA7C48BC469}"/>
    <dgm:cxn modelId="{F9B82688-6AD3-44C5-979A-63A744D33BCC}" type="presOf" srcId="{E1D1EEB1-3791-41F0-A869-5144A191A304}" destId="{C94EA5DE-49CB-41FE-9243-F69BC95D121D}" srcOrd="0" destOrd="0" presId="urn:microsoft.com/office/officeart/2018/2/layout/IconVerticalSolidList"/>
    <dgm:cxn modelId="{82737E88-12AC-44C5-BA99-5182AF160AF2}" type="presOf" srcId="{D9D9178F-1CBD-4DFE-B827-3E82B2F24C8C}" destId="{EA74C8CC-B664-4AB4-9630-954C2FD7665D}" srcOrd="0" destOrd="0" presId="urn:microsoft.com/office/officeart/2018/2/layout/IconVerticalSolidList"/>
    <dgm:cxn modelId="{83DC728D-AF0E-49BD-918C-4D0D0A396A3C}" type="presOf" srcId="{C4334499-252A-4961-B67B-00A7395C24FA}" destId="{00C5D776-5842-42BA-87EA-3105D3E06212}" srcOrd="0" destOrd="0" presId="urn:microsoft.com/office/officeart/2018/2/layout/IconVerticalSolidList"/>
    <dgm:cxn modelId="{1C380794-0806-4F9C-85ED-B54590FAEC3D}" type="presOf" srcId="{32F18D91-7175-4480-91BE-9AAD45F20FBB}" destId="{7EEDC751-DE8D-42EE-AA1F-FC14BDAC3EBA}" srcOrd="0" destOrd="0" presId="urn:microsoft.com/office/officeart/2018/2/layout/IconVerticalSolidList"/>
    <dgm:cxn modelId="{73383DC2-BDCF-40B6-A4C4-31CD50A9B7CD}" srcId="{E1D1EEB1-3791-41F0-A869-5144A191A304}" destId="{B1892CA1-3728-4522-832A-920C48650673}" srcOrd="5" destOrd="0" parTransId="{4BF97D57-22F7-4CF9-AA85-63F7415A8162}" sibTransId="{0B8F4FA4-E720-4308-9E7F-E4A15BCC2499}"/>
    <dgm:cxn modelId="{9B961DCD-FE9A-4FA4-9413-B8183AF3A9AC}" type="presOf" srcId="{F4287D9E-E56E-407B-AEDD-2F7537FD877C}" destId="{1B205989-72B1-451E-B364-C19E72CEBBE1}" srcOrd="0" destOrd="0" presId="urn:microsoft.com/office/officeart/2018/2/layout/IconVerticalSolidList"/>
    <dgm:cxn modelId="{DD1F2ACD-9C45-4A41-8673-40A25BEF8B79}" srcId="{E1D1EEB1-3791-41F0-A869-5144A191A304}" destId="{FA8DC0A8-81FC-4671-B6D6-84724D2178A1}" srcOrd="3" destOrd="0" parTransId="{C6E2E8AF-3739-4E85-AB94-4F1A0F55913B}" sibTransId="{9AC07A0E-C61B-44FC-BE9B-E1FF4DD3EDE5}"/>
    <dgm:cxn modelId="{75852FD3-AFE6-4833-8826-AA7463EDC100}" type="presOf" srcId="{FA8DC0A8-81FC-4671-B6D6-84724D2178A1}" destId="{DF83455D-0A65-44C2-8307-0CD61AC4EFF5}" srcOrd="0" destOrd="0" presId="urn:microsoft.com/office/officeart/2018/2/layout/IconVerticalSolidList"/>
    <dgm:cxn modelId="{1DCF3AE2-AC42-4C11-9CFB-3677576714C0}" srcId="{E1D1EEB1-3791-41F0-A869-5144A191A304}" destId="{D9D9178F-1CBD-4DFE-B827-3E82B2F24C8C}" srcOrd="0" destOrd="0" parTransId="{4CF1CC31-9F49-493C-AB0B-61E73F0229B8}" sibTransId="{C1120A83-DC8F-4F04-BD45-7900EB371A34}"/>
    <dgm:cxn modelId="{6C0E44F7-AA63-4D0B-A0F9-9C89218504AA}" srcId="{E1D1EEB1-3791-41F0-A869-5144A191A304}" destId="{F4287D9E-E56E-407B-AEDD-2F7537FD877C}" srcOrd="2" destOrd="0" parTransId="{4D604E25-7832-48BD-BA1A-6FFBF275BAC6}" sibTransId="{E6AB5777-0D5F-484A-B13B-4AA6BCD0EA1C}"/>
    <dgm:cxn modelId="{2B45C4FD-8509-427A-A164-CD741F4F5E3B}" type="presOf" srcId="{37246368-8108-4AE8-9373-D94DFD55D274}" destId="{30598C09-9D1E-4683-8F93-D17C830ED400}" srcOrd="0" destOrd="0" presId="urn:microsoft.com/office/officeart/2018/2/layout/IconVerticalSolidList"/>
    <dgm:cxn modelId="{CC77A326-5662-440D-8AAD-F83B533E414D}" type="presParOf" srcId="{C94EA5DE-49CB-41FE-9243-F69BC95D121D}" destId="{B9BFF1D4-BC28-4A24-B330-37DCE078405E}" srcOrd="0" destOrd="0" presId="urn:microsoft.com/office/officeart/2018/2/layout/IconVerticalSolidList"/>
    <dgm:cxn modelId="{C36ECC10-43B5-44BD-B2B7-8858EE079C59}" type="presParOf" srcId="{B9BFF1D4-BC28-4A24-B330-37DCE078405E}" destId="{C68EE132-7E94-4676-8E77-191D661CF9DB}" srcOrd="0" destOrd="0" presId="urn:microsoft.com/office/officeart/2018/2/layout/IconVerticalSolidList"/>
    <dgm:cxn modelId="{0E78B1F4-E8AB-47E4-8591-76B3159592C1}" type="presParOf" srcId="{B9BFF1D4-BC28-4A24-B330-37DCE078405E}" destId="{AACEC16C-B7F8-427E-99B6-68DDFC91EEA3}" srcOrd="1" destOrd="0" presId="urn:microsoft.com/office/officeart/2018/2/layout/IconVerticalSolidList"/>
    <dgm:cxn modelId="{096E2AB6-B59A-414D-9BB1-D03E50BCAD12}" type="presParOf" srcId="{B9BFF1D4-BC28-4A24-B330-37DCE078405E}" destId="{1151B66E-C4A6-4102-8A36-B1F2D2EE57C0}" srcOrd="2" destOrd="0" presId="urn:microsoft.com/office/officeart/2018/2/layout/IconVerticalSolidList"/>
    <dgm:cxn modelId="{75C59AC5-0F9C-4F9F-B6B1-1E57BF92CF3D}" type="presParOf" srcId="{B9BFF1D4-BC28-4A24-B330-37DCE078405E}" destId="{EA74C8CC-B664-4AB4-9630-954C2FD7665D}" srcOrd="3" destOrd="0" presId="urn:microsoft.com/office/officeart/2018/2/layout/IconVerticalSolidList"/>
    <dgm:cxn modelId="{F309703F-1E6C-42C0-B4F3-A9162167771D}" type="presParOf" srcId="{C94EA5DE-49CB-41FE-9243-F69BC95D121D}" destId="{C61AEEA2-D7F1-4DD2-9AF4-E44542387C6E}" srcOrd="1" destOrd="0" presId="urn:microsoft.com/office/officeart/2018/2/layout/IconVerticalSolidList"/>
    <dgm:cxn modelId="{49682ED1-8044-4AB7-9BBA-AE958082A202}" type="presParOf" srcId="{C94EA5DE-49CB-41FE-9243-F69BC95D121D}" destId="{084DC7EF-29B9-46D3-893B-6ABBFB4E06AA}" srcOrd="2" destOrd="0" presId="urn:microsoft.com/office/officeart/2018/2/layout/IconVerticalSolidList"/>
    <dgm:cxn modelId="{276591BD-3D39-454B-A4D9-53E823548104}" type="presParOf" srcId="{084DC7EF-29B9-46D3-893B-6ABBFB4E06AA}" destId="{021C0609-D9A5-404E-8695-4B3AFA20FA13}" srcOrd="0" destOrd="0" presId="urn:microsoft.com/office/officeart/2018/2/layout/IconVerticalSolidList"/>
    <dgm:cxn modelId="{D94EFD1C-76BD-4A67-8188-72B2888C4D74}" type="presParOf" srcId="{084DC7EF-29B9-46D3-893B-6ABBFB4E06AA}" destId="{EDB5E4EA-1B94-4266-8F3D-A390D558D9D6}" srcOrd="1" destOrd="0" presId="urn:microsoft.com/office/officeart/2018/2/layout/IconVerticalSolidList"/>
    <dgm:cxn modelId="{59FF3572-C02F-49C7-8F9E-05094EE5ADB1}" type="presParOf" srcId="{084DC7EF-29B9-46D3-893B-6ABBFB4E06AA}" destId="{C8773C0D-14DA-4B73-BECC-120D71D50542}" srcOrd="2" destOrd="0" presId="urn:microsoft.com/office/officeart/2018/2/layout/IconVerticalSolidList"/>
    <dgm:cxn modelId="{A6B1449A-CB54-412E-B047-84825AAFB5DE}" type="presParOf" srcId="{084DC7EF-29B9-46D3-893B-6ABBFB4E06AA}" destId="{30598C09-9D1E-4683-8F93-D17C830ED400}" srcOrd="3" destOrd="0" presId="urn:microsoft.com/office/officeart/2018/2/layout/IconVerticalSolidList"/>
    <dgm:cxn modelId="{F01B7E26-8A51-4E23-A998-14E0C892C486}" type="presParOf" srcId="{C94EA5DE-49CB-41FE-9243-F69BC95D121D}" destId="{28BBF3E0-175D-4AA3-95B3-9BE4EE4B1D5E}" srcOrd="3" destOrd="0" presId="urn:microsoft.com/office/officeart/2018/2/layout/IconVerticalSolidList"/>
    <dgm:cxn modelId="{79A2EFB4-B048-47F0-B053-E74B30FF3943}" type="presParOf" srcId="{C94EA5DE-49CB-41FE-9243-F69BC95D121D}" destId="{C083EBB5-8E03-45F6-B679-9FE619E8AE84}" srcOrd="4" destOrd="0" presId="urn:microsoft.com/office/officeart/2018/2/layout/IconVerticalSolidList"/>
    <dgm:cxn modelId="{60D355EB-39A2-456B-A58A-001890ABF751}" type="presParOf" srcId="{C083EBB5-8E03-45F6-B679-9FE619E8AE84}" destId="{E1799E49-4C61-45D0-9A28-E6FDB6E91E89}" srcOrd="0" destOrd="0" presId="urn:microsoft.com/office/officeart/2018/2/layout/IconVerticalSolidList"/>
    <dgm:cxn modelId="{ABA30990-3E29-4687-90EE-7D2BBE339BF1}" type="presParOf" srcId="{C083EBB5-8E03-45F6-B679-9FE619E8AE84}" destId="{C7E68DB6-5A90-40BB-AA4B-0F1BB029AC3E}" srcOrd="1" destOrd="0" presId="urn:microsoft.com/office/officeart/2018/2/layout/IconVerticalSolidList"/>
    <dgm:cxn modelId="{B778E140-AB62-4A6F-BF6B-280C15BC72E4}" type="presParOf" srcId="{C083EBB5-8E03-45F6-B679-9FE619E8AE84}" destId="{535492E1-977D-4A21-823A-60B647B8B6B4}" srcOrd="2" destOrd="0" presId="urn:microsoft.com/office/officeart/2018/2/layout/IconVerticalSolidList"/>
    <dgm:cxn modelId="{1DD1D9F7-46A1-41E9-8661-D7CA0F8AA384}" type="presParOf" srcId="{C083EBB5-8E03-45F6-B679-9FE619E8AE84}" destId="{1B205989-72B1-451E-B364-C19E72CEBBE1}" srcOrd="3" destOrd="0" presId="urn:microsoft.com/office/officeart/2018/2/layout/IconVerticalSolidList"/>
    <dgm:cxn modelId="{C202B327-FE51-4483-89CD-60560AB2D5F4}" type="presParOf" srcId="{C94EA5DE-49CB-41FE-9243-F69BC95D121D}" destId="{9CC8FCB9-5940-4F9C-8386-2C3F2F43D860}" srcOrd="5" destOrd="0" presId="urn:microsoft.com/office/officeart/2018/2/layout/IconVerticalSolidList"/>
    <dgm:cxn modelId="{55AF560E-2C34-45C2-A217-CE7BEC5361C7}" type="presParOf" srcId="{C94EA5DE-49CB-41FE-9243-F69BC95D121D}" destId="{B078C1C2-E468-4089-9908-FF43EF155045}" srcOrd="6" destOrd="0" presId="urn:microsoft.com/office/officeart/2018/2/layout/IconVerticalSolidList"/>
    <dgm:cxn modelId="{BBCDCE12-2F5F-49A9-BF52-CD9CA52B4DF7}" type="presParOf" srcId="{B078C1C2-E468-4089-9908-FF43EF155045}" destId="{D94AF3C4-06EE-4234-AF1E-EDD7F2718807}" srcOrd="0" destOrd="0" presId="urn:microsoft.com/office/officeart/2018/2/layout/IconVerticalSolidList"/>
    <dgm:cxn modelId="{6B6E8154-6C4C-4938-B5C2-90E2F894B422}" type="presParOf" srcId="{B078C1C2-E468-4089-9908-FF43EF155045}" destId="{3FAFD01A-A6B7-4C29-A853-7F664668F111}" srcOrd="1" destOrd="0" presId="urn:microsoft.com/office/officeart/2018/2/layout/IconVerticalSolidList"/>
    <dgm:cxn modelId="{0A4991CC-2023-43F8-9CD5-BEE7489A2920}" type="presParOf" srcId="{B078C1C2-E468-4089-9908-FF43EF155045}" destId="{0C6DD87E-B9F2-47EF-B367-F691977C6A7B}" srcOrd="2" destOrd="0" presId="urn:microsoft.com/office/officeart/2018/2/layout/IconVerticalSolidList"/>
    <dgm:cxn modelId="{2465A6E0-9696-40A9-9C4A-6FF760B48132}" type="presParOf" srcId="{B078C1C2-E468-4089-9908-FF43EF155045}" destId="{DF83455D-0A65-44C2-8307-0CD61AC4EFF5}" srcOrd="3" destOrd="0" presId="urn:microsoft.com/office/officeart/2018/2/layout/IconVerticalSolidList"/>
    <dgm:cxn modelId="{161A4B73-909C-4DF9-97EC-06B099EC2EDB}" type="presParOf" srcId="{C94EA5DE-49CB-41FE-9243-F69BC95D121D}" destId="{9138A17C-BE0A-4894-882F-7F0E8F593630}" srcOrd="7" destOrd="0" presId="urn:microsoft.com/office/officeart/2018/2/layout/IconVerticalSolidList"/>
    <dgm:cxn modelId="{C4530484-031B-4DCF-A97B-A2D5C77C385D}" type="presParOf" srcId="{C94EA5DE-49CB-41FE-9243-F69BC95D121D}" destId="{3EB99817-0A23-4DEA-97F6-11CE691AB44F}" srcOrd="8" destOrd="0" presId="urn:microsoft.com/office/officeart/2018/2/layout/IconVerticalSolidList"/>
    <dgm:cxn modelId="{37D7DA21-1164-408A-9850-2D138A580170}" type="presParOf" srcId="{3EB99817-0A23-4DEA-97F6-11CE691AB44F}" destId="{FFF251A7-CA41-4FBD-80D3-40EFA9CACFD6}" srcOrd="0" destOrd="0" presId="urn:microsoft.com/office/officeart/2018/2/layout/IconVerticalSolidList"/>
    <dgm:cxn modelId="{E0E96CE1-B55E-40F0-977C-AB273D77D67A}" type="presParOf" srcId="{3EB99817-0A23-4DEA-97F6-11CE691AB44F}" destId="{8F3E1814-1376-4F68-BF0E-766F9F8C18DB}" srcOrd="1" destOrd="0" presId="urn:microsoft.com/office/officeart/2018/2/layout/IconVerticalSolidList"/>
    <dgm:cxn modelId="{2FA1DD06-9BB4-4D21-A5F7-3FD23ED162A0}" type="presParOf" srcId="{3EB99817-0A23-4DEA-97F6-11CE691AB44F}" destId="{B5BD73CD-DD54-4FDF-BA56-7C3351A2F445}" srcOrd="2" destOrd="0" presId="urn:microsoft.com/office/officeart/2018/2/layout/IconVerticalSolidList"/>
    <dgm:cxn modelId="{982634BA-D83B-4534-BB8C-1C227C8915EA}" type="presParOf" srcId="{3EB99817-0A23-4DEA-97F6-11CE691AB44F}" destId="{7EEDC751-DE8D-42EE-AA1F-FC14BDAC3EBA}" srcOrd="3" destOrd="0" presId="urn:microsoft.com/office/officeart/2018/2/layout/IconVerticalSolidList"/>
    <dgm:cxn modelId="{ADC6D891-D847-41F6-A81D-E7E51E6CC3B1}" type="presParOf" srcId="{C94EA5DE-49CB-41FE-9243-F69BC95D121D}" destId="{C34B5A5F-BA6E-4B2F-AB31-D15421713574}" srcOrd="9" destOrd="0" presId="urn:microsoft.com/office/officeart/2018/2/layout/IconVerticalSolidList"/>
    <dgm:cxn modelId="{C1256DC0-DA12-4B8C-8615-8DF58F16F5F3}" type="presParOf" srcId="{C94EA5DE-49CB-41FE-9243-F69BC95D121D}" destId="{B9DD694E-15F9-4DF1-BF96-B2F4A45BEB9A}" srcOrd="10" destOrd="0" presId="urn:microsoft.com/office/officeart/2018/2/layout/IconVerticalSolidList"/>
    <dgm:cxn modelId="{CAC0C482-DB53-4AFF-A38B-60F3C1A92989}" type="presParOf" srcId="{B9DD694E-15F9-4DF1-BF96-B2F4A45BEB9A}" destId="{F0A33BD3-CF76-41FF-88BC-B6973AE87832}" srcOrd="0" destOrd="0" presId="urn:microsoft.com/office/officeart/2018/2/layout/IconVerticalSolidList"/>
    <dgm:cxn modelId="{406E4F1A-9935-435E-8485-B9149374BAA9}" type="presParOf" srcId="{B9DD694E-15F9-4DF1-BF96-B2F4A45BEB9A}" destId="{30D3D106-FEA0-436E-9CAE-E06979E694B9}" srcOrd="1" destOrd="0" presId="urn:microsoft.com/office/officeart/2018/2/layout/IconVerticalSolidList"/>
    <dgm:cxn modelId="{4D290C6E-001A-4F0C-B57C-8CA1DB6593C6}" type="presParOf" srcId="{B9DD694E-15F9-4DF1-BF96-B2F4A45BEB9A}" destId="{CF142F1C-F969-4B5E-8E75-6E07CA6AEB2E}" srcOrd="2" destOrd="0" presId="urn:microsoft.com/office/officeart/2018/2/layout/IconVerticalSolidList"/>
    <dgm:cxn modelId="{D2B57CCD-BB05-41BF-A92A-4B3FB245DC4D}" type="presParOf" srcId="{B9DD694E-15F9-4DF1-BF96-B2F4A45BEB9A}" destId="{101FEB41-CA56-436F-84E8-154BF04E4AFF}" srcOrd="3" destOrd="0" presId="urn:microsoft.com/office/officeart/2018/2/layout/IconVerticalSolidList"/>
    <dgm:cxn modelId="{0977D7D4-3F57-4548-A8A9-D6D78EE99513}" type="presParOf" srcId="{C94EA5DE-49CB-41FE-9243-F69BC95D121D}" destId="{5575FF14-97E6-48C0-8FCC-67EB79F55657}" srcOrd="11" destOrd="0" presId="urn:microsoft.com/office/officeart/2018/2/layout/IconVerticalSolidList"/>
    <dgm:cxn modelId="{F279DAD7-C212-458D-9356-C236710A6527}" type="presParOf" srcId="{C94EA5DE-49CB-41FE-9243-F69BC95D121D}" destId="{6A7CE372-2BFC-46E5-AB03-6139DED9EC7C}" srcOrd="12" destOrd="0" presId="urn:microsoft.com/office/officeart/2018/2/layout/IconVerticalSolidList"/>
    <dgm:cxn modelId="{36F90FBA-B6E9-45A7-85B2-06E5039A7DB0}" type="presParOf" srcId="{6A7CE372-2BFC-46E5-AB03-6139DED9EC7C}" destId="{3E8D8F26-02B5-44CA-AE03-BC98636988EF}" srcOrd="0" destOrd="0" presId="urn:microsoft.com/office/officeart/2018/2/layout/IconVerticalSolidList"/>
    <dgm:cxn modelId="{78C12AA8-0F9B-47E2-8786-F3EDC47E1D5B}" type="presParOf" srcId="{6A7CE372-2BFC-46E5-AB03-6139DED9EC7C}" destId="{318C64B5-9D1B-4211-9A76-F349C331D83C}" srcOrd="1" destOrd="0" presId="urn:microsoft.com/office/officeart/2018/2/layout/IconVerticalSolidList"/>
    <dgm:cxn modelId="{276AFC0C-69CD-40FA-BD45-2C59B1CA1EF9}" type="presParOf" srcId="{6A7CE372-2BFC-46E5-AB03-6139DED9EC7C}" destId="{89AFB263-FD1A-47CA-A1C0-C991C2B30807}" srcOrd="2" destOrd="0" presId="urn:microsoft.com/office/officeart/2018/2/layout/IconVerticalSolidList"/>
    <dgm:cxn modelId="{67C60EFC-0848-43B3-8C05-0898B285164D}" type="presParOf" srcId="{6A7CE372-2BFC-46E5-AB03-6139DED9EC7C}" destId="{00C5D776-5842-42BA-87EA-3105D3E062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E132-7E94-4676-8E77-191D661CF9DB}">
      <dsp:nvSpPr>
        <dsp:cNvPr id="0" name=""/>
        <dsp:cNvSpPr/>
      </dsp:nvSpPr>
      <dsp:spPr>
        <a:xfrm>
          <a:off x="0" y="3686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C16C-B7F8-427E-99B6-68DDFC91EEA3}">
      <dsp:nvSpPr>
        <dsp:cNvPr id="0" name=""/>
        <dsp:cNvSpPr/>
      </dsp:nvSpPr>
      <dsp:spPr>
        <a:xfrm>
          <a:off x="187433" y="143099"/>
          <a:ext cx="341121" cy="3407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C8CC-B664-4AB4-9630-954C2FD7665D}">
      <dsp:nvSpPr>
        <dsp:cNvPr id="0" name=""/>
        <dsp:cNvSpPr/>
      </dsp:nvSpPr>
      <dsp:spPr>
        <a:xfrm>
          <a:off x="715988" y="3686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Дослідники з </a:t>
          </a:r>
          <a:r>
            <a:rPr lang="uk-UA" sz="1400" kern="1200" dirty="0" err="1"/>
            <a:t>Кардіфського</a:t>
          </a:r>
          <a:r>
            <a:rPr lang="uk-UA" sz="1400" kern="1200" dirty="0"/>
            <a:t> університету проаналізували зразки меду з усього Уельсу, щоб виявити антимікробну активність.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3686"/>
        <a:ext cx="5548656" cy="755156"/>
      </dsp:txXfrm>
    </dsp:sp>
    <dsp:sp modelId="{021C0609-D9A5-404E-8695-4B3AFA20FA13}">
      <dsp:nvSpPr>
        <dsp:cNvPr id="0" name=""/>
        <dsp:cNvSpPr/>
      </dsp:nvSpPr>
      <dsp:spPr>
        <a:xfrm>
          <a:off x="0" y="947631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5E4EA-1B94-4266-8F3D-A390D558D9D6}">
      <dsp:nvSpPr>
        <dsp:cNvPr id="0" name=""/>
        <dsp:cNvSpPr/>
      </dsp:nvSpPr>
      <dsp:spPr>
        <a:xfrm>
          <a:off x="187433" y="1087044"/>
          <a:ext cx="341121" cy="3407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98C09-9D1E-4683-8F93-D17C830ED400}">
      <dsp:nvSpPr>
        <dsp:cNvPr id="0" name=""/>
        <dsp:cNvSpPr/>
      </dsp:nvSpPr>
      <dsp:spPr>
        <a:xfrm>
          <a:off x="715988" y="947631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Було</a:t>
          </a:r>
          <a:r>
            <a:rPr lang="ru-RU" sz="1400" kern="1200" dirty="0"/>
            <a:t> протестовано 500 </a:t>
          </a:r>
          <a:r>
            <a:rPr lang="ru-RU" sz="1400" kern="1200" dirty="0" err="1"/>
            <a:t>зразків</a:t>
          </a:r>
          <a:r>
            <a:rPr lang="ru-RU" sz="1400" kern="1200" dirty="0"/>
            <a:t> меду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947631"/>
        <a:ext cx="5548656" cy="755156"/>
      </dsp:txXfrm>
    </dsp:sp>
    <dsp:sp modelId="{E1799E49-4C61-45D0-9A28-E6FDB6E91E89}">
      <dsp:nvSpPr>
        <dsp:cNvPr id="0" name=""/>
        <dsp:cNvSpPr/>
      </dsp:nvSpPr>
      <dsp:spPr>
        <a:xfrm>
          <a:off x="0" y="1891576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68DB6-5A90-40BB-AA4B-0F1BB029AC3E}">
      <dsp:nvSpPr>
        <dsp:cNvPr id="0" name=""/>
        <dsp:cNvSpPr/>
      </dsp:nvSpPr>
      <dsp:spPr>
        <a:xfrm>
          <a:off x="187433" y="2030990"/>
          <a:ext cx="341121" cy="3407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05989-72B1-451E-B364-C19E72CEBBE1}">
      <dsp:nvSpPr>
        <dsp:cNvPr id="0" name=""/>
        <dsp:cNvSpPr/>
      </dsp:nvSpPr>
      <dsp:spPr>
        <a:xfrm>
          <a:off x="715988" y="1891576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Мед </a:t>
          </a:r>
          <a:r>
            <a:rPr lang="ru-RU" sz="1400" kern="1200" dirty="0" err="1"/>
            <a:t>був</a:t>
          </a:r>
          <a:r>
            <a:rPr lang="ru-RU" sz="1400" kern="1200" dirty="0"/>
            <a:t> </a:t>
          </a:r>
          <a:r>
            <a:rPr lang="ru-RU" sz="1400" kern="1200" dirty="0" err="1"/>
            <a:t>протестований</a:t>
          </a:r>
          <a:r>
            <a:rPr lang="ru-RU" sz="1400" kern="1200" dirty="0"/>
            <a:t> на </a:t>
          </a:r>
          <a:r>
            <a:rPr lang="ru-RU" sz="1400" kern="1200" dirty="0" err="1"/>
            <a:t>антимікробні</a:t>
          </a:r>
          <a:r>
            <a:rPr lang="ru-RU" sz="1400" kern="1200" dirty="0"/>
            <a:t> </a:t>
          </a:r>
          <a:r>
            <a:rPr lang="ru-RU" sz="1400" kern="1200" dirty="0" err="1"/>
            <a:t>властивості</a:t>
          </a:r>
          <a:r>
            <a:rPr lang="ru-RU" sz="1400" kern="1200" dirty="0"/>
            <a:t> в </a:t>
          </a:r>
          <a:r>
            <a:rPr lang="ru-RU" sz="1400" kern="1200" dirty="0" err="1"/>
            <a:t>лабораторії</a:t>
          </a:r>
          <a:r>
            <a:rPr lang="ru-RU" sz="1400" kern="1200" dirty="0"/>
            <a:t>.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1891576"/>
        <a:ext cx="5548656" cy="755156"/>
      </dsp:txXfrm>
    </dsp:sp>
    <dsp:sp modelId="{D94AF3C4-06EE-4234-AF1E-EDD7F2718807}">
      <dsp:nvSpPr>
        <dsp:cNvPr id="0" name=""/>
        <dsp:cNvSpPr/>
      </dsp:nvSpPr>
      <dsp:spPr>
        <a:xfrm>
          <a:off x="0" y="2865195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FD01A-A6B7-4C29-A853-7F664668F111}">
      <dsp:nvSpPr>
        <dsp:cNvPr id="0" name=""/>
        <dsp:cNvSpPr/>
      </dsp:nvSpPr>
      <dsp:spPr>
        <a:xfrm>
          <a:off x="187433" y="2974935"/>
          <a:ext cx="341121" cy="3407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3455D-0A65-44C2-8307-0CD61AC4EFF5}">
      <dsp:nvSpPr>
        <dsp:cNvPr id="0" name=""/>
        <dsp:cNvSpPr/>
      </dsp:nvSpPr>
      <dsp:spPr>
        <a:xfrm>
          <a:off x="715988" y="2835521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Один </a:t>
          </a:r>
          <a:r>
            <a:rPr lang="ru-RU" sz="1400" kern="1200" dirty="0" err="1"/>
            <a:t>зразок</a:t>
          </a:r>
          <a:r>
            <a:rPr lang="ru-RU" sz="1400" kern="1200" dirty="0"/>
            <a:t> з </a:t>
          </a:r>
          <a:r>
            <a:rPr lang="ru-RU" sz="1400" kern="1200" dirty="0" err="1"/>
            <a:t>Тивіна</a:t>
          </a:r>
          <a:r>
            <a:rPr lang="ru-RU" sz="1400" kern="1200" dirty="0"/>
            <a:t> </a:t>
          </a:r>
          <a:r>
            <a:rPr lang="ru-RU" sz="1400" kern="1200" dirty="0" err="1"/>
            <a:t>діяв</a:t>
          </a:r>
          <a:r>
            <a:rPr lang="ru-RU" sz="1400" kern="1200" dirty="0"/>
            <a:t> як </a:t>
          </a:r>
          <a:r>
            <a:rPr lang="ru-RU" sz="1400" kern="1200" dirty="0" err="1"/>
            <a:t>антибіотик</a:t>
          </a:r>
          <a:r>
            <a:rPr lang="ru-RU" sz="1400" kern="1200" dirty="0"/>
            <a:t>.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715988" y="2835521"/>
        <a:ext cx="5548656" cy="755156"/>
      </dsp:txXfrm>
    </dsp:sp>
    <dsp:sp modelId="{FFF251A7-CA41-4FBD-80D3-40EFA9CACFD6}">
      <dsp:nvSpPr>
        <dsp:cNvPr id="0" name=""/>
        <dsp:cNvSpPr/>
      </dsp:nvSpPr>
      <dsp:spPr>
        <a:xfrm>
          <a:off x="0" y="3779467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E1814-1376-4F68-BF0E-766F9F8C18DB}">
      <dsp:nvSpPr>
        <dsp:cNvPr id="0" name=""/>
        <dsp:cNvSpPr/>
      </dsp:nvSpPr>
      <dsp:spPr>
        <a:xfrm>
          <a:off x="187433" y="3918880"/>
          <a:ext cx="341121" cy="3407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DC751-DE8D-42EE-AA1F-FC14BDAC3EBA}">
      <dsp:nvSpPr>
        <dsp:cNvPr id="0" name=""/>
        <dsp:cNvSpPr/>
      </dsp:nvSpPr>
      <dsp:spPr>
        <a:xfrm>
          <a:off x="748004" y="3804870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Дослідники</a:t>
          </a:r>
          <a:r>
            <a:rPr lang="ru-RU" sz="1400" kern="1200" dirty="0"/>
            <a:t> </a:t>
          </a:r>
          <a:r>
            <a:rPr lang="ru-RU" sz="1400" kern="1200" dirty="0" err="1"/>
            <a:t>проаналізували</a:t>
          </a:r>
          <a:r>
            <a:rPr lang="ru-RU" sz="1400" kern="1200" dirty="0"/>
            <a:t> пилок, </a:t>
          </a:r>
          <a:r>
            <a:rPr lang="ru-RU" sz="1400" kern="1200" dirty="0" err="1"/>
            <a:t>присутній</a:t>
          </a:r>
          <a:r>
            <a:rPr lang="ru-RU" sz="1400" kern="1200" dirty="0"/>
            <a:t> у </a:t>
          </a:r>
          <a:r>
            <a:rPr lang="ru-RU" sz="1400" kern="1200" dirty="0" err="1"/>
            <a:t>меді</a:t>
          </a:r>
          <a:r>
            <a:rPr lang="ru-RU" sz="1400" kern="1200" dirty="0"/>
            <a:t>, </a:t>
          </a:r>
          <a:r>
            <a:rPr lang="ru-RU" sz="1400" kern="1200" dirty="0" err="1"/>
            <a:t>щоб</a:t>
          </a:r>
          <a:r>
            <a:rPr lang="ru-RU" sz="1400" kern="1200" dirty="0"/>
            <a:t>  </a:t>
          </a:r>
          <a:r>
            <a:rPr lang="ru-RU" sz="1400" kern="1200" dirty="0" err="1"/>
            <a:t>ідентифікувати</a:t>
          </a:r>
          <a:r>
            <a:rPr lang="ru-RU" sz="1400" kern="1200" dirty="0"/>
            <a:t> </a:t>
          </a:r>
          <a:r>
            <a:rPr lang="ru-RU" sz="1400" kern="1200" dirty="0" err="1"/>
            <a:t>рослини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48004" y="3804870"/>
        <a:ext cx="5548656" cy="755156"/>
      </dsp:txXfrm>
    </dsp:sp>
    <dsp:sp modelId="{F0A33BD3-CF76-41FF-88BC-B6973AE87832}">
      <dsp:nvSpPr>
        <dsp:cNvPr id="0" name=""/>
        <dsp:cNvSpPr/>
      </dsp:nvSpPr>
      <dsp:spPr>
        <a:xfrm>
          <a:off x="0" y="4723412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3D106-FEA0-436E-9CAE-E06979E694B9}">
      <dsp:nvSpPr>
        <dsp:cNvPr id="0" name=""/>
        <dsp:cNvSpPr/>
      </dsp:nvSpPr>
      <dsp:spPr>
        <a:xfrm>
          <a:off x="187433" y="4862825"/>
          <a:ext cx="341121" cy="340788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EB41-CA56-436F-84E8-154BF04E4AFF}">
      <dsp:nvSpPr>
        <dsp:cNvPr id="0" name=""/>
        <dsp:cNvSpPr/>
      </dsp:nvSpPr>
      <dsp:spPr>
        <a:xfrm>
          <a:off x="715988" y="4723412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Кожна рослина виробляє унікальний пилок, що означає, що окремі рослини можна ідентифікувати шляхом аналізу пилку.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4723412"/>
        <a:ext cx="5548656" cy="755156"/>
      </dsp:txXfrm>
    </dsp:sp>
    <dsp:sp modelId="{3E8D8F26-02B5-44CA-AE03-BC98636988EF}">
      <dsp:nvSpPr>
        <dsp:cNvPr id="0" name=""/>
        <dsp:cNvSpPr/>
      </dsp:nvSpPr>
      <dsp:spPr>
        <a:xfrm>
          <a:off x="0" y="5667357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64B5-9D1B-4211-9A76-F349C331D83C}">
      <dsp:nvSpPr>
        <dsp:cNvPr id="0" name=""/>
        <dsp:cNvSpPr/>
      </dsp:nvSpPr>
      <dsp:spPr>
        <a:xfrm>
          <a:off x="187433" y="5806770"/>
          <a:ext cx="341121" cy="340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D776-5842-42BA-87EA-3105D3E06212}">
      <dsp:nvSpPr>
        <dsp:cNvPr id="0" name=""/>
        <dsp:cNvSpPr/>
      </dsp:nvSpPr>
      <dsp:spPr>
        <a:xfrm>
          <a:off x="715988" y="5667357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Вчені</a:t>
          </a:r>
          <a:r>
            <a:rPr lang="ru-RU" sz="1400" kern="1200" dirty="0"/>
            <a:t> </a:t>
          </a:r>
          <a:r>
            <a:rPr lang="ru-RU" sz="1400" kern="1200" dirty="0" err="1"/>
            <a:t>визначили</a:t>
          </a:r>
          <a:r>
            <a:rPr lang="ru-RU" sz="1400" kern="1200" dirty="0"/>
            <a:t> </a:t>
          </a:r>
          <a:r>
            <a:rPr lang="ru-RU" sz="1400" kern="1200" dirty="0" err="1"/>
            <a:t>рослини</a:t>
          </a:r>
          <a:r>
            <a:rPr lang="ru-RU" sz="1400" kern="1200" dirty="0"/>
            <a:t>, </a:t>
          </a:r>
          <a:r>
            <a:rPr lang="ru-RU" sz="1400" kern="1200" dirty="0" err="1"/>
            <a:t>які</a:t>
          </a:r>
          <a:r>
            <a:rPr lang="ru-RU" sz="1400" kern="1200" dirty="0"/>
            <a:t> </a:t>
          </a:r>
          <a:r>
            <a:rPr lang="ru-RU" sz="1400" kern="1200" dirty="0" err="1"/>
            <a:t>містять</a:t>
          </a:r>
          <a:r>
            <a:rPr lang="ru-RU" sz="1400" kern="1200" dirty="0"/>
            <a:t> </a:t>
          </a:r>
          <a:r>
            <a:rPr lang="ru-RU" sz="1400" kern="1200" dirty="0" err="1"/>
            <a:t>антимікробні</a:t>
          </a:r>
          <a:r>
            <a:rPr lang="ru-RU" sz="1400" kern="1200" dirty="0"/>
            <a:t> </a:t>
          </a:r>
          <a:r>
            <a:rPr lang="ru-RU" sz="1400" kern="1200" dirty="0" err="1"/>
            <a:t>властивості</a:t>
          </a:r>
          <a:r>
            <a:rPr lang="ru-RU" sz="1400" kern="1200" dirty="0"/>
            <a:t>.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5667357"/>
        <a:ext cx="5548656" cy="75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7051-4890-4F06-AC50-20BFA0531120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F1A-C13C-4FD3-8C36-0BFAA1F40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8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https://www.youtube.com/watch?v=pbeSHt4B3hg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8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01D6F-CA10-4673-B557-1E4DE8A2DD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9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https://microbiologyonline.org/about-microbiology/introducing-microbes/bacteria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8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https://www.natgeokids.com/uk/primary-resource/bacteria-primary-resource/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7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https://www.bbc.co.uk/bitesize/guides/z243g82/revision/2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1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https://www.safefood.eu/Food-safety/Food-Poisoning.aspx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0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https://www.youtube.com/watch?v=WlGQaVgfpmw&amp;t=82s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1748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912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09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6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5542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5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68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3218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685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2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gif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8.jpeg"/><Relationship Id="rId9" Type="http://schemas.openxmlformats.org/officeDocument/2006/relationships/image" Target="../media/image19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E156-38C0-43AB-A756-A62A68BE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Pharmabees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333C6-7CD8-4907-AC9E-6325338ED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Elizabeth Roche</a:t>
            </a:r>
          </a:p>
          <a:p>
            <a:r>
              <a:rPr lang="en-GB" dirty="0"/>
              <a:t>Cardiff University</a:t>
            </a:r>
          </a:p>
          <a:p>
            <a:endParaRPr lang="en-GB" dirty="0"/>
          </a:p>
        </p:txBody>
      </p:sp>
      <p:pic>
        <p:nvPicPr>
          <p:cNvPr id="5" name="Graphic 4" descr="Medicine">
            <a:extLst>
              <a:ext uri="{FF2B5EF4-FFF2-40B4-BE49-F238E27FC236}">
                <a16:creationId xmlns:a16="http://schemas.microsoft.com/office/drawing/2014/main" id="{E1DDA750-EBC3-43C2-A65C-8D6185ED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2529" y="3439551"/>
            <a:ext cx="1395046" cy="13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8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86EDE-A83E-4A3D-BBC2-BDCF60A9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645107"/>
            <a:ext cx="4393647" cy="13741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700" dirty="0"/>
              <a:t>Як </a:t>
            </a:r>
            <a:r>
              <a:rPr lang="ru-RU" sz="3700" dirty="0" err="1"/>
              <a:t>проводити</a:t>
            </a:r>
            <a:r>
              <a:rPr lang="ru-RU" sz="3700" dirty="0"/>
              <a:t> мазок на </a:t>
            </a:r>
            <a:r>
              <a:rPr lang="ru-RU" sz="3700" dirty="0" err="1"/>
              <a:t>наявність</a:t>
            </a:r>
            <a:r>
              <a:rPr lang="ru-RU" sz="3700" dirty="0"/>
              <a:t> </a:t>
            </a:r>
            <a:r>
              <a:rPr lang="ru-RU" sz="3700" dirty="0" err="1"/>
              <a:t>бактерій</a:t>
            </a:r>
            <a:r>
              <a:rPr lang="ru-RU" sz="3700" dirty="0"/>
              <a:t>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7224C-5D6E-4F21-AA73-D3F0BB5EA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нам </a:t>
            </a:r>
            <a:r>
              <a:rPr lang="ru-RU" dirty="0" err="1"/>
              <a:t>потрібен</a:t>
            </a:r>
            <a:r>
              <a:rPr lang="ru-RU" dirty="0"/>
              <a:t> тампон </a:t>
            </a:r>
          </a:p>
          <a:p>
            <a:r>
              <a:rPr lang="ru-RU" dirty="0"/>
              <a:t>Тампон повинен бути чистим, без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</a:p>
          <a:p>
            <a:r>
              <a:rPr lang="ru-RU" dirty="0" err="1"/>
              <a:t>Якщо</a:t>
            </a:r>
            <a:r>
              <a:rPr lang="ru-RU" dirty="0"/>
              <a:t> тампон </a:t>
            </a:r>
            <a:r>
              <a:rPr lang="ru-RU" dirty="0" err="1"/>
              <a:t>брудний</a:t>
            </a:r>
            <a:r>
              <a:rPr lang="ru-RU" dirty="0"/>
              <a:t>,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невірними</a:t>
            </a:r>
            <a:r>
              <a:rPr lang="ru-RU" dirty="0"/>
              <a:t> 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забрудненням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ватяну</a:t>
            </a:r>
            <a:r>
              <a:rPr lang="ru-RU" dirty="0"/>
              <a:t> </a:t>
            </a:r>
            <a:r>
              <a:rPr lang="ru-RU" dirty="0" err="1"/>
              <a:t>паличку</a:t>
            </a:r>
            <a:endParaRPr lang="ru-RU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70F1D-152D-4587-8849-B373227FA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606" r="25648" b="-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AFAA1F6A-7E08-4285-A081-FE2E91C98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477" r="32715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75259-4D99-418F-B4B1-595F4D46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бактеріям</a:t>
            </a:r>
            <a:r>
              <a:rPr lang="ru-RU" dirty="0"/>
              <a:t> для росту?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8F6-0E98-4F01-BB61-DD208549F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buFont typeface="+mj-lt"/>
              <a:buAutoNum type="arabicPeriod"/>
            </a:pPr>
            <a:r>
              <a:rPr lang="uk-UA" dirty="0"/>
              <a:t>Час – одна бактерія може розмножитися до понад двох мільйонів за лише сім годин.</a:t>
            </a:r>
          </a:p>
          <a:p>
            <a:pPr marL="457200">
              <a:buFont typeface="+mj-lt"/>
              <a:buAutoNum type="arabicPeriod"/>
            </a:pPr>
            <a:r>
              <a:rPr lang="uk-UA" dirty="0"/>
              <a:t>Тепло – бактерії найкраще ростуть при температурі від 5</a:t>
            </a:r>
            <a:r>
              <a:rPr lang="en-US" dirty="0"/>
              <a:t>ºC </a:t>
            </a:r>
            <a:r>
              <a:rPr lang="uk-UA" dirty="0"/>
              <a:t>до 37</a:t>
            </a:r>
            <a:r>
              <a:rPr lang="en-US" dirty="0"/>
              <a:t>ºC (</a:t>
            </a:r>
            <a:r>
              <a:rPr lang="uk-UA" dirty="0"/>
              <a:t>що відповідає температурі тіла).</a:t>
            </a:r>
          </a:p>
          <a:p>
            <a:pPr marL="457200">
              <a:buFont typeface="+mj-lt"/>
              <a:buAutoNum type="arabicPeriod"/>
            </a:pPr>
            <a:r>
              <a:rPr lang="uk-UA" dirty="0"/>
              <a:t>Харчування – як і будь-які інші живі організми, бактерії потребують їжі для росту.</a:t>
            </a:r>
          </a:p>
          <a:p>
            <a:pPr marL="457200">
              <a:buFont typeface="+mj-lt"/>
              <a:buAutoNum type="arabicPeriod"/>
            </a:pPr>
            <a:r>
              <a:rPr lang="uk-UA" dirty="0"/>
              <a:t>Вода – бактерії потребують вологи для росту.</a:t>
            </a:r>
          </a:p>
        </p:txBody>
      </p:sp>
    </p:spTree>
    <p:extLst>
      <p:ext uri="{BB962C8B-B14F-4D97-AF65-F5344CB8AC3E}">
        <p14:creationId xmlns:p14="http://schemas.microsoft.com/office/powerpoint/2010/main" val="28301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A404-3FC9-4933-A7AD-9AB1D6A5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розмножуватися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D22A-80E6-4B73-99B6-BF84CFB3C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44958"/>
            <a:ext cx="4800600" cy="4371435"/>
          </a:xfrm>
        </p:spPr>
        <p:txBody>
          <a:bodyPr>
            <a:normAutofit/>
          </a:bodyPr>
          <a:lstStyle/>
          <a:p>
            <a:r>
              <a:rPr lang="uk-UA" dirty="0"/>
              <a:t>Деякі бактерії, такі як </a:t>
            </a:r>
            <a:r>
              <a:rPr lang="en-GB" dirty="0"/>
              <a:t>E. coli, </a:t>
            </a:r>
            <a:r>
              <a:rPr lang="uk-UA" dirty="0"/>
              <a:t>можуть ділитися кожні 20 хвилин. За 7 годин одна бактерія може породити 2 097 152 бактерій. Ще через годину кількість бактерій зросте до 16 777 216!</a:t>
            </a:r>
          </a:p>
          <a:p>
            <a:r>
              <a:rPr lang="uk-UA" dirty="0"/>
              <a:t>Таке швидке розмноження може швидко призвести до захворювання. Населення Землі становить 7,7 мільярда людей, і бактерії </a:t>
            </a:r>
            <a:r>
              <a:rPr lang="en-GB" dirty="0"/>
              <a:t>E. coli </a:t>
            </a:r>
            <a:r>
              <a:rPr lang="uk-UA" dirty="0"/>
              <a:t>знадобиться приблизно 153 дні, щоб розмножитися до кількості, що перевищує населення Землі.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8654E6-BFE4-4A60-A164-C4AEAF2A7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24" y="1944959"/>
            <a:ext cx="4624040" cy="3468030"/>
          </a:xfrm>
        </p:spPr>
      </p:pic>
    </p:spTree>
    <p:extLst>
      <p:ext uri="{BB962C8B-B14F-4D97-AF65-F5344CB8AC3E}">
        <p14:creationId xmlns:p14="http://schemas.microsoft.com/office/powerpoint/2010/main" val="399737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197A-6531-4512-94DA-15310424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23A6-A412-4613-8DA7-102D9B1D24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Ми нанесемо наші бактерії на стерильний шматочок картоплі.</a:t>
            </a:r>
          </a:p>
          <a:p>
            <a:r>
              <a:rPr lang="uk-UA" dirty="0"/>
              <a:t>Шматочки картоплі є їжею для бактерій. Картоплю було відварено для стерилізації, а потім нарізано.</a:t>
            </a:r>
          </a:p>
          <a:p>
            <a:r>
              <a:rPr lang="uk-UA" dirty="0"/>
              <a:t>Після нанесення бактерій негайно нанесіть їх на шматочок картоплі.</a:t>
            </a:r>
          </a:p>
          <a:p>
            <a:r>
              <a:rPr lang="uk-UA" dirty="0"/>
              <a:t>Покладіть шматочок картоплі в тепле темне місце.</a:t>
            </a:r>
          </a:p>
        </p:txBody>
      </p:sp>
      <p:pic>
        <p:nvPicPr>
          <p:cNvPr id="6" name="Content Placeholder 5" descr="A picture containing dark, object&#10;&#10;Description automatically generated">
            <a:extLst>
              <a:ext uri="{FF2B5EF4-FFF2-40B4-BE49-F238E27FC236}">
                <a16:creationId xmlns:a16="http://schemas.microsoft.com/office/drawing/2014/main" id="{8C6DF686-0790-4984-8317-9E8F9A1B4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51" y="2074985"/>
            <a:ext cx="4080474" cy="3619500"/>
          </a:xfrm>
        </p:spPr>
      </p:pic>
    </p:spTree>
    <p:extLst>
      <p:ext uri="{BB962C8B-B14F-4D97-AF65-F5344CB8AC3E}">
        <p14:creationId xmlns:p14="http://schemas.microsoft.com/office/powerpoint/2010/main" val="45868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24C8-3787-4A9E-9D8D-70BD4377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66701"/>
            <a:ext cx="4238072" cy="1168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200" dirty="0"/>
              <a:t>Як </a:t>
            </a:r>
            <a:r>
              <a:rPr lang="ru-RU" sz="3200" dirty="0" err="1"/>
              <a:t>будуть</a:t>
            </a:r>
            <a:r>
              <a:rPr lang="ru-RU" sz="3200" dirty="0"/>
              <a:t> </a:t>
            </a:r>
            <a:r>
              <a:rPr lang="ru-RU" sz="3200" dirty="0" err="1"/>
              <a:t>виглядати</a:t>
            </a:r>
            <a:r>
              <a:rPr lang="ru-RU" sz="3200" dirty="0"/>
              <a:t> </a:t>
            </a:r>
            <a:r>
              <a:rPr lang="ru-RU" sz="3200" dirty="0" err="1"/>
              <a:t>наші</a:t>
            </a:r>
            <a:r>
              <a:rPr lang="ru-RU" sz="3200" dirty="0"/>
              <a:t> </a:t>
            </a:r>
            <a:r>
              <a:rPr lang="ru-RU" sz="3200" dirty="0" err="1"/>
              <a:t>бактерії</a:t>
            </a:r>
            <a:r>
              <a:rPr lang="ru-RU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71A9-D327-4756-B0A0-B9E1D2164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542" y="1435100"/>
            <a:ext cx="3704157" cy="4673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Залиште бактерії рости в теплому темному місці і перевірте їх через 24-48 годин. Це називається інкубацією.</a:t>
            </a:r>
          </a:p>
          <a:p>
            <a:pPr>
              <a:lnSpc>
                <a:spcPct val="100000"/>
              </a:lnSpc>
            </a:pPr>
            <a:r>
              <a:rPr lang="uk-UA" dirty="0"/>
              <a:t>На шматочку картоплі ви побачите колонію бактерій. Колонія — це скупчення бактерій, яке може налічувати тисячі бактерій!</a:t>
            </a:r>
          </a:p>
          <a:p>
            <a:pPr>
              <a:lnSpc>
                <a:spcPct val="100000"/>
              </a:lnSpc>
            </a:pPr>
            <a:r>
              <a:rPr lang="uk-UA" dirty="0"/>
              <a:t>Мікробіологи використовують колонії бактерій для ідентифікації та вивчення бактерій.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AC3CA5-B5A0-4B0B-A997-A2C35ECE5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609" r="20103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D7D4D-F684-4728-8F74-016D2687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875" y="-212606"/>
            <a:ext cx="3992022" cy="23970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4000" dirty="0">
                <a:solidFill>
                  <a:schemeClr val="accent1"/>
                </a:solidFill>
              </a:rPr>
              <a:t>Де знаходяться мікроби?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39C7-A5BC-4464-BD4B-F947C79A3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6249" y="2768261"/>
            <a:ext cx="3992022" cy="33023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bg1"/>
              </a:buClr>
            </a:pPr>
            <a:r>
              <a:rPr lang="ru-RU" dirty="0" err="1">
                <a:solidFill>
                  <a:schemeClr val="bg1"/>
                </a:solidFill>
              </a:rPr>
              <a:t>Нанесіть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результати</a:t>
            </a:r>
            <a:r>
              <a:rPr lang="ru-RU" dirty="0">
                <a:solidFill>
                  <a:schemeClr val="bg1"/>
                </a:solidFill>
              </a:rPr>
              <a:t> кожного тесту на карту та </a:t>
            </a:r>
            <a:r>
              <a:rPr lang="ru-RU" dirty="0" err="1">
                <a:solidFill>
                  <a:schemeClr val="bg1"/>
                </a:solidFill>
              </a:rPr>
              <a:t>визначте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вашому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бактерій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AF6F5FAB-8BC6-4BC3-8E2A-95110E3F6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45431"/>
            <a:ext cx="7201471" cy="598370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2712E7A-AC88-427C-AE2F-CA3EB26D1D33}"/>
              </a:ext>
            </a:extLst>
          </p:cNvPr>
          <p:cNvSpPr/>
          <p:nvPr/>
        </p:nvSpPr>
        <p:spPr>
          <a:xfrm>
            <a:off x="6000539" y="2680181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FF1ABF-95C1-433C-A722-A49FF73ADBB3}"/>
              </a:ext>
            </a:extLst>
          </p:cNvPr>
          <p:cNvSpPr/>
          <p:nvPr/>
        </p:nvSpPr>
        <p:spPr>
          <a:xfrm>
            <a:off x="5912060" y="2505323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AD6848-FCFD-4A51-B879-5BF4D199FE1D}"/>
              </a:ext>
            </a:extLst>
          </p:cNvPr>
          <p:cNvSpPr/>
          <p:nvPr/>
        </p:nvSpPr>
        <p:spPr>
          <a:xfrm>
            <a:off x="6189385" y="2504022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B2B057-B8B1-4668-8773-F16DA48A45B3}"/>
              </a:ext>
            </a:extLst>
          </p:cNvPr>
          <p:cNvSpPr/>
          <p:nvPr/>
        </p:nvSpPr>
        <p:spPr>
          <a:xfrm>
            <a:off x="5975464" y="2327863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EBF64F-3DF3-4A93-AD57-92B23A5F60C9}"/>
              </a:ext>
            </a:extLst>
          </p:cNvPr>
          <p:cNvSpPr/>
          <p:nvPr/>
        </p:nvSpPr>
        <p:spPr>
          <a:xfrm>
            <a:off x="6177916" y="2716628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D1C1D9-E338-471D-AD93-D18EBFC910C9}"/>
              </a:ext>
            </a:extLst>
          </p:cNvPr>
          <p:cNvSpPr/>
          <p:nvPr/>
        </p:nvSpPr>
        <p:spPr>
          <a:xfrm>
            <a:off x="5173507" y="1792341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DDCC2B-A176-4BC6-B165-3160A3775DF7}"/>
              </a:ext>
            </a:extLst>
          </p:cNvPr>
          <p:cNvSpPr/>
          <p:nvPr/>
        </p:nvSpPr>
        <p:spPr>
          <a:xfrm>
            <a:off x="5355593" y="1805861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5FF5DC-A959-47C2-937A-C3573FE4D8DE}"/>
              </a:ext>
            </a:extLst>
          </p:cNvPr>
          <p:cNvSpPr/>
          <p:nvPr/>
        </p:nvSpPr>
        <p:spPr>
          <a:xfrm>
            <a:off x="5544524" y="1805861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E03260-47A8-472D-A5A4-CC8ED49DDD00}"/>
              </a:ext>
            </a:extLst>
          </p:cNvPr>
          <p:cNvSpPr/>
          <p:nvPr/>
        </p:nvSpPr>
        <p:spPr>
          <a:xfrm flipH="1">
            <a:off x="5541193" y="1611479"/>
            <a:ext cx="144378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2307D-6CD5-4611-A5CC-E868AC6143F3}"/>
              </a:ext>
            </a:extLst>
          </p:cNvPr>
          <p:cNvSpPr/>
          <p:nvPr/>
        </p:nvSpPr>
        <p:spPr>
          <a:xfrm>
            <a:off x="6167669" y="2291416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F7C886-95F6-48F2-BAB2-63E44555432C}"/>
              </a:ext>
            </a:extLst>
          </p:cNvPr>
          <p:cNvSpPr/>
          <p:nvPr/>
        </p:nvSpPr>
        <p:spPr>
          <a:xfrm>
            <a:off x="1473410" y="3964041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2D2DEE-B522-4CBE-994A-4634B1769088}"/>
              </a:ext>
            </a:extLst>
          </p:cNvPr>
          <p:cNvSpPr/>
          <p:nvPr/>
        </p:nvSpPr>
        <p:spPr>
          <a:xfrm>
            <a:off x="1473410" y="4264726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5344F9-A720-475E-8F71-CAA024BBB392}"/>
              </a:ext>
            </a:extLst>
          </p:cNvPr>
          <p:cNvSpPr/>
          <p:nvPr/>
        </p:nvSpPr>
        <p:spPr>
          <a:xfrm>
            <a:off x="1454148" y="5096246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5850AC-62C5-4201-BBEB-6B706C0A7481}"/>
              </a:ext>
            </a:extLst>
          </p:cNvPr>
          <p:cNvSpPr/>
          <p:nvPr/>
        </p:nvSpPr>
        <p:spPr>
          <a:xfrm>
            <a:off x="3048519" y="3787882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37DBBB-847E-4D4E-A18E-91FF14064E0D}"/>
              </a:ext>
            </a:extLst>
          </p:cNvPr>
          <p:cNvSpPr/>
          <p:nvPr/>
        </p:nvSpPr>
        <p:spPr>
          <a:xfrm>
            <a:off x="3241766" y="3787881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8DD72FB-E4CE-4041-BE67-21719F45B79B}"/>
              </a:ext>
            </a:extLst>
          </p:cNvPr>
          <p:cNvSpPr/>
          <p:nvPr/>
        </p:nvSpPr>
        <p:spPr>
          <a:xfrm>
            <a:off x="5342425" y="1629702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615946-9D41-49F2-AC0F-12DC061FC789}"/>
              </a:ext>
            </a:extLst>
          </p:cNvPr>
          <p:cNvSpPr/>
          <p:nvPr/>
        </p:nvSpPr>
        <p:spPr>
          <a:xfrm>
            <a:off x="5152160" y="1597959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E1E9CD-95FF-4667-B0F9-0EB319172BF7}"/>
              </a:ext>
            </a:extLst>
          </p:cNvPr>
          <p:cNvSpPr/>
          <p:nvPr/>
        </p:nvSpPr>
        <p:spPr>
          <a:xfrm>
            <a:off x="5975464" y="2151704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A9FC99-76A2-40CC-A6DA-7B9A25DB1066}"/>
              </a:ext>
            </a:extLst>
          </p:cNvPr>
          <p:cNvSpPr/>
          <p:nvPr/>
        </p:nvSpPr>
        <p:spPr>
          <a:xfrm>
            <a:off x="6144918" y="2087078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BEA10B-3499-4F36-A465-414EB2F014E7}"/>
              </a:ext>
            </a:extLst>
          </p:cNvPr>
          <p:cNvSpPr/>
          <p:nvPr/>
        </p:nvSpPr>
        <p:spPr>
          <a:xfrm>
            <a:off x="3099840" y="5096246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70CB62-957E-4AAB-862B-C546CEFC660E}"/>
              </a:ext>
            </a:extLst>
          </p:cNvPr>
          <p:cNvSpPr/>
          <p:nvPr/>
        </p:nvSpPr>
        <p:spPr>
          <a:xfrm>
            <a:off x="4513733" y="3964040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FBA3C1-4799-4D5D-BD3B-A5B2FC54C94A}"/>
              </a:ext>
            </a:extLst>
          </p:cNvPr>
          <p:cNvSpPr/>
          <p:nvPr/>
        </p:nvSpPr>
        <p:spPr>
          <a:xfrm>
            <a:off x="1994059" y="2263237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61B27A-F86A-44AB-B8D6-A67931E83FC0}"/>
              </a:ext>
            </a:extLst>
          </p:cNvPr>
          <p:cNvSpPr/>
          <p:nvPr/>
        </p:nvSpPr>
        <p:spPr>
          <a:xfrm>
            <a:off x="2090162" y="2415942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9B4CA25-935D-49D9-B629-2DDB6A17EDB3}"/>
              </a:ext>
            </a:extLst>
          </p:cNvPr>
          <p:cNvSpPr/>
          <p:nvPr/>
        </p:nvSpPr>
        <p:spPr>
          <a:xfrm>
            <a:off x="1929493" y="2439396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39D39D5-AAB3-4865-8C22-3F23DE17387D}"/>
              </a:ext>
            </a:extLst>
          </p:cNvPr>
          <p:cNvSpPr/>
          <p:nvPr/>
        </p:nvSpPr>
        <p:spPr>
          <a:xfrm>
            <a:off x="5688024" y="5096245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54A230-0FAD-4E66-B37D-3EB4A90E7203}"/>
              </a:ext>
            </a:extLst>
          </p:cNvPr>
          <p:cNvSpPr/>
          <p:nvPr/>
        </p:nvSpPr>
        <p:spPr>
          <a:xfrm>
            <a:off x="5785517" y="5260676"/>
            <a:ext cx="144379" cy="176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1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4986E-BC76-4B2E-91DA-152FE7C3E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6563" b="23153"/>
          <a:stretch/>
        </p:blipFill>
        <p:spPr>
          <a:xfrm>
            <a:off x="264543" y="10"/>
            <a:ext cx="1196771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81E36-84C5-40F1-B1C6-EB28A99E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1098388"/>
            <a:ext cx="10318418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10000" dirty="0">
                <a:solidFill>
                  <a:srgbClr val="FFFFFF"/>
                </a:solidFill>
              </a:rPr>
              <a:t>Закінчення ЕКСПЕРИМЕНТУ</a:t>
            </a:r>
            <a:endParaRPr lang="en-US" sz="100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0776-1DB8-47BB-B00B-F54CB61B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942" y="5979196"/>
            <a:ext cx="9113580" cy="39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Давайте </a:t>
            </a:r>
            <a:r>
              <a:rPr lang="ru-RU" dirty="0" err="1">
                <a:solidFill>
                  <a:srgbClr val="FFFFFF"/>
                </a:solidFill>
              </a:rPr>
              <a:t>зробимо</a:t>
            </a:r>
            <a:r>
              <a:rPr lang="ru-RU" dirty="0">
                <a:solidFill>
                  <a:srgbClr val="FFFFFF"/>
                </a:solidFill>
              </a:rPr>
              <a:t> мазок на </a:t>
            </a:r>
            <a:r>
              <a:rPr lang="ru-RU" dirty="0" err="1">
                <a:solidFill>
                  <a:srgbClr val="FFFFFF"/>
                </a:solidFill>
              </a:rPr>
              <a:t>бактерії</a:t>
            </a:r>
            <a:r>
              <a:rPr lang="ru-RU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4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D59F0-F149-42E8-AB74-C4FB2615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395398"/>
            <a:ext cx="11022711" cy="1320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800" dirty="0" err="1"/>
              <a:t>Хороші</a:t>
            </a:r>
            <a:r>
              <a:rPr lang="ru-RU" sz="4800" dirty="0"/>
              <a:t> </a:t>
            </a:r>
            <a:r>
              <a:rPr lang="ru-RU" sz="4800" dirty="0" err="1"/>
              <a:t>хлопці</a:t>
            </a:r>
            <a:r>
              <a:rPr lang="ru-RU" sz="4800" dirty="0"/>
              <a:t> </a:t>
            </a:r>
            <a:r>
              <a:rPr lang="ru-RU" sz="4800" dirty="0" err="1"/>
              <a:t>проти</a:t>
            </a:r>
            <a:r>
              <a:rPr lang="ru-RU" sz="4800" dirty="0"/>
              <a:t> </a:t>
            </a:r>
            <a:r>
              <a:rPr lang="ru-RU" sz="4800" dirty="0" err="1"/>
              <a:t>поганих</a:t>
            </a:r>
            <a:r>
              <a:rPr lang="ru-RU" sz="4800" dirty="0"/>
              <a:t> </a:t>
            </a:r>
            <a:r>
              <a:rPr lang="ru-RU" sz="4800" dirty="0" err="1"/>
              <a:t>хлопців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E691-7581-45BB-A881-00DCCB99D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9680" y="1695146"/>
            <a:ext cx="5115001" cy="48237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Більшість бактерій є корисними! Корисні бактерії допомагають нам перетравлювати їжу, засвоювати вітаміни та підтримувати імунну систему.</a:t>
            </a:r>
          </a:p>
          <a:p>
            <a:pPr>
              <a:lnSpc>
                <a:spcPct val="100000"/>
              </a:lnSpc>
            </a:pPr>
            <a:r>
              <a:rPr lang="uk-UA" dirty="0"/>
              <a:t>Завдяки наявності корисних бактерій в організмі шкідливі бактерії не мають можливості розмножуватися та викликати захворювання.</a:t>
            </a:r>
          </a:p>
          <a:p>
            <a:pPr>
              <a:lnSpc>
                <a:spcPct val="100000"/>
              </a:lnSpc>
            </a:pPr>
            <a:r>
              <a:rPr lang="uk-UA" dirty="0"/>
              <a:t>Шкідливі бактерії можуть викликати захворювання.</a:t>
            </a:r>
          </a:p>
          <a:p>
            <a:pPr>
              <a:lnSpc>
                <a:spcPct val="100000"/>
              </a:lnSpc>
            </a:pPr>
            <a:r>
              <a:rPr lang="uk-UA" dirty="0"/>
              <a:t>Наша імунна система потребує правильного поєднання бактерій, щоб ми могли залишатися здоровими та менше залежати від ліків.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5A9A7151-EDEE-4DE1-81FE-82D8E3B4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82" y="3946034"/>
            <a:ext cx="2262310" cy="2716590"/>
          </a:xfrm>
          <a:prstGeom prst="rect">
            <a:avLst/>
          </a:prstGeom>
        </p:spPr>
      </p:pic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DF5CE3C-1744-49FE-BED0-11088D5D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6" y="1716253"/>
            <a:ext cx="2464027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1F52C-3241-45C5-B223-B9075E87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68" y="228601"/>
            <a:ext cx="3090672" cy="11978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4400" dirty="0">
                <a:solidFill>
                  <a:schemeClr val="accent1"/>
                </a:solidFill>
              </a:rPr>
              <a:t>Шкідливі БАКТЕРІЇ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8D643-7D5A-40EC-B6BA-D7853CC51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6927" y="1973385"/>
            <a:ext cx="5978273" cy="2600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B9A5-3D9A-489D-9F15-1A517655D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3568" y="1549399"/>
            <a:ext cx="3716684" cy="507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Бактерії є причиною ряду серйозних захворювань, серед яких: пневмонія (інфекція </a:t>
            </a:r>
            <a:r>
              <a:rPr lang="uk-UA" dirty="0" err="1">
                <a:solidFill>
                  <a:schemeClr val="bg1"/>
                </a:solidFill>
              </a:rPr>
              <a:t>легенів</a:t>
            </a:r>
            <a:r>
              <a:rPr lang="uk-UA" dirty="0">
                <a:solidFill>
                  <a:schemeClr val="bg1"/>
                </a:solidFill>
              </a:rPr>
              <a:t>, кашель, утруднене дихання)менінгіт (лихоманка, ригідність потиличних м'язів, висип)стрептококова ангіна (біль у горлі, почервоніння горла)харчове отруєння (блювання та діарея)</a:t>
            </a:r>
          </a:p>
          <a:p>
            <a:r>
              <a:rPr lang="uk-UA" dirty="0">
                <a:solidFill>
                  <a:schemeClr val="bg1"/>
                </a:solidFill>
              </a:rPr>
              <a:t>Наша імунна система потребує правильного поєднання бактерій, щоб ми могли залишатися здоровими і менше покладатися на ліки.</a:t>
            </a:r>
          </a:p>
          <a:p>
            <a:pPr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7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B74FC-F285-44B8-B91A-625D4FB3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500" spc="800" dirty="0" err="1">
                <a:solidFill>
                  <a:srgbClr val="2A1A00"/>
                </a:solidFill>
              </a:rPr>
              <a:t>Бджоли</a:t>
            </a:r>
            <a:r>
              <a:rPr lang="ru-RU" sz="5500" spc="800" dirty="0">
                <a:solidFill>
                  <a:srgbClr val="2A1A00"/>
                </a:solidFill>
              </a:rPr>
              <a:t> </a:t>
            </a:r>
            <a:r>
              <a:rPr lang="ru-RU" sz="5500" spc="800" dirty="0" err="1">
                <a:solidFill>
                  <a:srgbClr val="2A1A00"/>
                </a:solidFill>
              </a:rPr>
              <a:t>допомагають</a:t>
            </a:r>
            <a:r>
              <a:rPr lang="ru-RU" sz="5500" spc="800" dirty="0">
                <a:solidFill>
                  <a:srgbClr val="2A1A00"/>
                </a:solidFill>
              </a:rPr>
              <a:t> людям </a:t>
            </a:r>
            <a:r>
              <a:rPr lang="ru-RU" sz="5500" spc="800" dirty="0" err="1">
                <a:solidFill>
                  <a:srgbClr val="2A1A00"/>
                </a:solidFill>
              </a:rPr>
              <a:t>знаходити</a:t>
            </a:r>
            <a:r>
              <a:rPr lang="ru-RU" sz="5500" spc="800" dirty="0">
                <a:solidFill>
                  <a:srgbClr val="2A1A00"/>
                </a:solidFill>
              </a:rPr>
              <a:t> </a:t>
            </a:r>
            <a:r>
              <a:rPr lang="ru-RU" sz="5500" spc="800" dirty="0" err="1">
                <a:solidFill>
                  <a:srgbClr val="2A1A00"/>
                </a:solidFill>
              </a:rPr>
              <a:t>нові</a:t>
            </a:r>
            <a:r>
              <a:rPr lang="ru-RU" sz="5500" spc="800" dirty="0">
                <a:solidFill>
                  <a:srgbClr val="2A1A00"/>
                </a:solidFill>
              </a:rPr>
              <a:t> </a:t>
            </a:r>
            <a:r>
              <a:rPr lang="ru-RU" sz="5500" spc="800" dirty="0" err="1">
                <a:solidFill>
                  <a:srgbClr val="2A1A00"/>
                </a:solidFill>
              </a:rPr>
              <a:t>антибіотики</a:t>
            </a:r>
            <a:endParaRPr lang="en-US" sz="5500" spc="800" dirty="0">
              <a:solidFill>
                <a:srgbClr val="2A1A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5018035-2AC6-40D7-851C-2B129439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21332B-FE15-41A6-8919-8563A89EA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03A03-277B-4C12-B940-AD34C691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901" y="3741641"/>
            <a:ext cx="10134198" cy="18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uk-UA" sz="7200" dirty="0"/>
              <a:t>Бджоли в місті</a:t>
            </a: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C594-B63F-4ECF-8058-E51AF38AA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14" y="5473700"/>
            <a:ext cx="8045373" cy="9019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Time for a video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https://www.youtube.com/watch?v=pbeSHt4B3hg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439F6CA3-780D-4C3A-A889-C705E7E7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Clapper board">
            <a:extLst>
              <a:ext uri="{FF2B5EF4-FFF2-40B4-BE49-F238E27FC236}">
                <a16:creationId xmlns:a16="http://schemas.microsoft.com/office/drawing/2014/main" id="{679581F4-D9F2-4282-A66D-2A68975E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2271" y="941544"/>
            <a:ext cx="2487458" cy="248745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335BA4-3C40-424B-A885-29B1007B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8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63B7C-5236-4367-813F-A492B378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AF9B5CAF-AF3E-4ABF-9A70-5831E87E5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05476"/>
              </p:ext>
            </p:extLst>
          </p:nvPr>
        </p:nvGraphicFramePr>
        <p:xfrm>
          <a:off x="1166075" y="254000"/>
          <a:ext cx="6339632" cy="64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close up of a bug&#10;&#10;Description automatically generated">
            <a:extLst>
              <a:ext uri="{FF2B5EF4-FFF2-40B4-BE49-F238E27FC236}">
                <a16:creationId xmlns:a16="http://schemas.microsoft.com/office/drawing/2014/main" id="{42885861-8109-46D6-9444-970A684C74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28" y="402027"/>
            <a:ext cx="4235743" cy="6053945"/>
          </a:xfrm>
          <a:prstGeom prst="rect">
            <a:avLst/>
          </a:prstGeom>
        </p:spPr>
      </p:pic>
      <p:pic>
        <p:nvPicPr>
          <p:cNvPr id="6" name="Picture 3" descr="enweco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557" y="6053946"/>
            <a:ext cx="484632" cy="48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5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72452-AA45-48F3-A366-C3650A7BA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1" r="27150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1BE88-7B93-4E4F-9616-F65C9EEF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5100" spc="200" dirty="0">
                <a:solidFill>
                  <a:schemeClr val="tx2"/>
                </a:solidFill>
                <a:latin typeface="+mj-lt"/>
              </a:rPr>
              <a:t>бактерії</a:t>
            </a:r>
            <a:endParaRPr lang="en-US" sz="51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82DF94-C977-4BD6-AC5D-5518B65C8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351" y="1295400"/>
            <a:ext cx="6600949" cy="5562600"/>
          </a:xfrm>
        </p:spPr>
        <p:txBody>
          <a:bodyPr vert="horz" lIns="91440" tIns="45720" rIns="91440" bIns="45720" rtlCol="0">
            <a:noAutofit/>
          </a:bodyPr>
          <a:lstStyle/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Бактерії — це мікроскопічні живі організми.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Бактерії — одні з найдавніших організмів, ми походимо від бактерій!</a:t>
            </a: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Більшість бактерій є нешкідливими / корисними.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Корисні бактерії знаходяться у вашому кишечнику і допомагають перетравлювати їжу.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Бактерії містяться в йогурті, сирі та багатьох інших продуктах харчування.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Бактерії допомагають розкладати відходи, такі як повалені дерева та загиблі на дорозі тварини.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Невелика кількість бактерій може бути шкідливою.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7150" lvl="0" indent="-2857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Бактерії можуть викликати інфекції та захворювання.</a:t>
            </a: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Харчове отруєння.</a:t>
            </a: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uk-UA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Кон'юнктивіт.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5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376F-2E51-43F6-8BC5-5BD27F3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uk-UA" dirty="0"/>
              <a:t>Де можна знайти бактерії?</a:t>
            </a:r>
            <a:br>
              <a:rPr lang="uk-UA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958F5-CCAF-4926-948C-2C908F669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796" y="1783084"/>
            <a:ext cx="4800600" cy="462533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Бактерії є скрізь!</a:t>
            </a:r>
            <a:endParaRPr lang="en-US" dirty="0"/>
          </a:p>
          <a:p>
            <a:r>
              <a:rPr lang="uk-UA" dirty="0"/>
              <a:t>Бактерії є на вашій шкірі.</a:t>
            </a:r>
            <a:r>
              <a:rPr lang="en-US" dirty="0"/>
              <a:t> </a:t>
            </a:r>
            <a:r>
              <a:rPr lang="uk-UA" dirty="0"/>
              <a:t>Бактерії на вашій шкірі можуть допомогти вам не захворіти.</a:t>
            </a:r>
            <a:r>
              <a:rPr lang="en-US" dirty="0"/>
              <a:t> </a:t>
            </a:r>
            <a:r>
              <a:rPr lang="uk-UA" dirty="0"/>
              <a:t>Ви природним чином виділяєте бактерії, які потрапляють на навколишні поверхні.</a:t>
            </a:r>
            <a:endParaRPr lang="en-US" dirty="0"/>
          </a:p>
          <a:p>
            <a:r>
              <a:rPr lang="uk-UA" dirty="0"/>
              <a:t>Бактерії є у вашому кишечнику, щоб допомогти вам перетравлювати їжу.</a:t>
            </a:r>
            <a:r>
              <a:rPr lang="en-US" dirty="0"/>
              <a:t> </a:t>
            </a:r>
            <a:r>
              <a:rPr lang="uk-UA" dirty="0"/>
              <a:t>Вони також допомагають вам засвоювати вітаміни.</a:t>
            </a:r>
            <a:r>
              <a:rPr lang="en-US" dirty="0"/>
              <a:t> </a:t>
            </a:r>
          </a:p>
          <a:p>
            <a:r>
              <a:rPr lang="uk-UA" dirty="0"/>
              <a:t>Бактерії в нашому тілі важать стільки ж, скільки наш мозок — приблизно 1,33 кг!</a:t>
            </a:r>
          </a:p>
          <a:p>
            <a:r>
              <a:rPr lang="uk-UA" dirty="0"/>
              <a:t>Це приблизно вага 2 </a:t>
            </a:r>
            <a:r>
              <a:rPr lang="en-GB" dirty="0"/>
              <a:t>iPad</a:t>
            </a:r>
            <a:r>
              <a:rPr lang="uk-UA" dirty="0" err="1"/>
              <a:t>ів</a:t>
            </a:r>
            <a:r>
              <a:rPr lang="uk-UA" dirty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8E895-5726-40C1-A9A9-9BA164E0E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6" y="1665969"/>
            <a:ext cx="4697754" cy="46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9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77653D-FA5C-402D-B719-D018C799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199"/>
            <a:ext cx="3235638" cy="1382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2800" dirty="0">
                <a:solidFill>
                  <a:schemeClr val="accent1"/>
                </a:solidFill>
              </a:rPr>
              <a:t>Шляхи поширення бактерій</a:t>
            </a:r>
            <a:br>
              <a:rPr lang="uk-UA" sz="2800" dirty="0">
                <a:solidFill>
                  <a:schemeClr val="accent1"/>
                </a:solidFill>
              </a:rPr>
            </a:br>
            <a:endParaRPr lang="en-US" sz="1900" dirty="0">
              <a:solidFill>
                <a:schemeClr val="accent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D13767-C3C9-42F1-9252-ECBA4D2BE8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927" y="1293357"/>
            <a:ext cx="5978273" cy="396060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C748DE-18A7-4FAE-B24D-68864768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9328" y="1951463"/>
            <a:ext cx="3090672" cy="39281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Дотик</a:t>
            </a:r>
            <a:r>
              <a:rPr lang="ru-RU" dirty="0">
                <a:solidFill>
                  <a:schemeClr val="bg1"/>
                </a:solidFill>
              </a:rPr>
              <a:t> до носа, рота, рук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людей </a:t>
            </a:r>
            <a:r>
              <a:rPr lang="uk-UA" dirty="0">
                <a:solidFill>
                  <a:schemeClr val="bg1"/>
                </a:solidFill>
              </a:rPr>
              <a:t>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їж</a:t>
            </a:r>
            <a:r>
              <a:rPr lang="uk-UA" dirty="0">
                <a:solidFill>
                  <a:schemeClr val="bg1"/>
                </a:solidFill>
              </a:rPr>
              <a:t>і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їжі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до</a:t>
            </a:r>
            <a:r>
              <a:rPr lang="ru-RU" dirty="0">
                <a:solidFill>
                  <a:schemeClr val="bg1"/>
                </a:solidFill>
              </a:rPr>
              <a:t> людей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тварин до людей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людей до людей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Clr>
                <a:schemeClr val="bg1"/>
              </a:buClr>
              <a:buNone/>
            </a:pPr>
            <a:r>
              <a:rPr lang="uk-UA" sz="2400" dirty="0">
                <a:solidFill>
                  <a:schemeClr val="accent1"/>
                </a:solidFill>
              </a:rPr>
              <a:t>Чи можете навести приклади</a:t>
            </a:r>
            <a:r>
              <a:rPr lang="en-US" sz="2400" dirty="0">
                <a:solidFill>
                  <a:schemeClr val="accent1"/>
                </a:solidFill>
              </a:rPr>
              <a:t>?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6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4986E-BC76-4B2E-91DA-152FE7C3E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6563" b="23153"/>
          <a:stretch/>
        </p:blipFill>
        <p:spPr>
          <a:xfrm>
            <a:off x="264543" y="10"/>
            <a:ext cx="1196771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81E36-84C5-40F1-B1C6-EB28A99E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1098388"/>
            <a:ext cx="10318418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10000" dirty="0">
                <a:solidFill>
                  <a:srgbClr val="FFFFFF"/>
                </a:solidFill>
              </a:rPr>
              <a:t>Час активності</a:t>
            </a:r>
            <a:endParaRPr lang="en-US" sz="100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0776-1DB8-47BB-B00B-F54CB61B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942" y="5979196"/>
            <a:ext cx="9113580" cy="39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Давайте </a:t>
            </a:r>
            <a:r>
              <a:rPr lang="ru-RU" dirty="0" err="1">
                <a:solidFill>
                  <a:srgbClr val="FFFFFF"/>
                </a:solidFill>
              </a:rPr>
              <a:t>зробимо</a:t>
            </a:r>
            <a:r>
              <a:rPr lang="ru-RU" dirty="0">
                <a:solidFill>
                  <a:srgbClr val="FFFFFF"/>
                </a:solidFill>
              </a:rPr>
              <a:t> мазок на </a:t>
            </a:r>
            <a:r>
              <a:rPr lang="ru-RU" dirty="0" err="1">
                <a:solidFill>
                  <a:srgbClr val="FFFFFF"/>
                </a:solidFill>
              </a:rPr>
              <a:t>бактерії</a:t>
            </a:r>
            <a:r>
              <a:rPr lang="ru-RU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D7D4D-F684-4728-8F74-016D2687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636" y="140678"/>
            <a:ext cx="3787022" cy="18850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4000" dirty="0">
                <a:solidFill>
                  <a:schemeClr val="accent1"/>
                </a:solidFill>
              </a:rPr>
              <a:t>Де можна знайти бактерії?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8" descr="A picture containing photo, indoor, building, wall&#10;&#10;Description automatically generated">
            <a:extLst>
              <a:ext uri="{FF2B5EF4-FFF2-40B4-BE49-F238E27FC236}">
                <a16:creationId xmlns:a16="http://schemas.microsoft.com/office/drawing/2014/main" id="{B41C8ACE-A781-4663-A1AA-B77719ADB3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195650"/>
            <a:ext cx="5978273" cy="41560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39C7-A5BC-4464-BD4B-F947C79A3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9772" y="2176272"/>
            <a:ext cx="3924886" cy="42245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Де в класі можна знайти мікроби?</a:t>
            </a: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Виберіть місце або предмет у класі, з якого ви збираєтеся взяти зразок.</a:t>
            </a: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Сформулюйте </a:t>
            </a:r>
            <a:r>
              <a:rPr lang="uk-UA" dirty="0" err="1">
                <a:solidFill>
                  <a:schemeClr val="bg1"/>
                </a:solidFill>
              </a:rPr>
              <a:t>гіпотезу:Де</a:t>
            </a:r>
            <a:r>
              <a:rPr lang="uk-UA" dirty="0">
                <a:solidFill>
                  <a:schemeClr val="bg1"/>
                </a:solidFill>
              </a:rPr>
              <a:t> в класі буде найбільше бактерій?</a:t>
            </a: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Обов'язково запишіть, звідки ви взяли зразок, щоб пізніше можна було порівняти результати.</a:t>
            </a:r>
          </a:p>
        </p:txBody>
      </p:sp>
    </p:spTree>
    <p:extLst>
      <p:ext uri="{BB962C8B-B14F-4D97-AF65-F5344CB8AC3E}">
        <p14:creationId xmlns:p14="http://schemas.microsoft.com/office/powerpoint/2010/main" val="295796318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A65A2D3E9454FA035106E3E9778AB" ma:contentTypeVersion="11" ma:contentTypeDescription="Create a new document." ma:contentTypeScope="" ma:versionID="36c0701ace3ad25a51c5b74efbe3147f">
  <xsd:schema xmlns:xsd="http://www.w3.org/2001/XMLSchema" xmlns:xs="http://www.w3.org/2001/XMLSchema" xmlns:p="http://schemas.microsoft.com/office/2006/metadata/properties" xmlns:ns2="d3126eca-af60-4f62-9f0d-fe3fbbcdfa8c" targetNamespace="http://schemas.microsoft.com/office/2006/metadata/properties" ma:root="true" ma:fieldsID="cc52c4d1b20a65e6bf1dc52d1f4cee2b" ns2:_="">
    <xsd:import namespace="d3126eca-af60-4f62-9f0d-fe3fbbcdf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26eca-af60-4f62-9f0d-fe3fbbcdf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C5093-9195-4C06-A7CF-6156EF2C68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2D8A10-E4C0-41BD-8305-5AF5FFA71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636EF-1970-4AB3-B539-3B1CBD54B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26eca-af60-4f62-9f0d-fe3fbbcdf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2196</Words>
  <Application>Microsoft Office PowerPoint</Application>
  <PresentationFormat>Широкоэкранный</PresentationFormat>
  <Paragraphs>200</Paragraphs>
  <Slides>36</Slides>
  <Notes>19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Gill Sans MT</vt:lpstr>
      <vt:lpstr>Impact</vt:lpstr>
      <vt:lpstr>Badge</vt:lpstr>
      <vt:lpstr>Pharmabees </vt:lpstr>
      <vt:lpstr>Бджоли допомагають людям знаходити нові антибіотики</vt:lpstr>
      <vt:lpstr>Бджоли в місті</vt:lpstr>
      <vt:lpstr>Презентация PowerPoint</vt:lpstr>
      <vt:lpstr>бактерії</vt:lpstr>
      <vt:lpstr>Де можна знайти бактерії? </vt:lpstr>
      <vt:lpstr>Шляхи поширення бактерій </vt:lpstr>
      <vt:lpstr>Час активності</vt:lpstr>
      <vt:lpstr>Де можна знайти бактерії?</vt:lpstr>
      <vt:lpstr>Як проводити мазок на наявність бактерій?</vt:lpstr>
      <vt:lpstr>Що потрібно бактеріям для росту?</vt:lpstr>
      <vt:lpstr>Як швидко можуть розмножуватися бактерії?</vt:lpstr>
      <vt:lpstr>Як ми будемо вирощувати наші бактерії?</vt:lpstr>
      <vt:lpstr>Як будуть виглядати наші бактерії?</vt:lpstr>
      <vt:lpstr>Де знаходяться мікроби?</vt:lpstr>
      <vt:lpstr>Закінчення ЕКСПЕРИМЕНТУ</vt:lpstr>
      <vt:lpstr>Хороші хлопці проти поганих хлопців</vt:lpstr>
      <vt:lpstr>Шкідливі БАКТЕРІЇ</vt:lpstr>
      <vt:lpstr>ДУЖЕ ШКІДЛИВІ БАКТЕРІЇ</vt:lpstr>
      <vt:lpstr>АНТИБІОТИКИ</vt:lpstr>
      <vt:lpstr>Пеніцилін, що вбиває бактерії E. Coli</vt:lpstr>
      <vt:lpstr>Життя до появи антибіотиків</vt:lpstr>
      <vt:lpstr>Життя до появи антибіотиків</vt:lpstr>
      <vt:lpstr>Чорна смерть</vt:lpstr>
      <vt:lpstr>Нам потрібні антибіотики</vt:lpstr>
      <vt:lpstr>Резистентність до антибіотиків</vt:lpstr>
      <vt:lpstr>Супербактерії</vt:lpstr>
      <vt:lpstr>Як ми можемо допомогти зупинити супербактерії?</vt:lpstr>
      <vt:lpstr>Мийте руки!</vt:lpstr>
      <vt:lpstr>Миття рук</vt:lpstr>
      <vt:lpstr>Мийте руки!</vt:lpstr>
      <vt:lpstr>Час активності</vt:lpstr>
      <vt:lpstr>Поширення мікробів</vt:lpstr>
      <vt:lpstr>Бджоли допомагають людям знаходити нові антибіотики</vt:lpstr>
      <vt:lpstr>Презентация PowerPoint</vt:lpstr>
      <vt:lpstr>Є питання?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Pharmabees</dc:title>
  <dc:creator>Elizabeth Roche</dc:creator>
  <cp:lastModifiedBy>Yulia Yudina</cp:lastModifiedBy>
  <cp:revision>6</cp:revision>
  <dcterms:created xsi:type="dcterms:W3CDTF">2019-09-12T09:37:48Z</dcterms:created>
  <dcterms:modified xsi:type="dcterms:W3CDTF">2025-12-18T12:35:47Z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0x0101009A0A65A2D3E9454FA035106E3E9778AB</vt:lpwstr>
  </property>
</Properties>
</file>