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2.xml" ContentType="application/vnd.openxmlformats-officedocument.drawingml.diagramColors+xml"/>
  <Override PartName="/ppt/diagrams/data2.xml" ContentType="application/vnd.openxmlformats-officedocument.drawingml.diagramData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media/image11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39.svg" ContentType="image/svg+xml"/>
  <Override PartName="/ppt/media/image49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5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1"/>
  </p:notesMasterIdLst>
  <p:sldIdLst>
    <p:sldId id="271" r:id="rId23"/>
    <p:sldId id="272" r:id="rId24"/>
    <p:sldId id="338" r:id="rId25"/>
    <p:sldId id="323" r:id="rId26"/>
    <p:sldId id="324" r:id="rId27"/>
    <p:sldId id="337" r:id="rId28"/>
    <p:sldId id="273" r:id="rId29"/>
    <p:sldId id="275" r:id="rId30"/>
    <p:sldId id="274" r:id="rId31"/>
    <p:sldId id="276" r:id="rId32"/>
    <p:sldId id="321" r:id="rId33"/>
    <p:sldId id="314" r:id="rId34"/>
    <p:sldId id="315" r:id="rId35"/>
    <p:sldId id="345" r:id="rId36"/>
    <p:sldId id="316" r:id="rId37"/>
    <p:sldId id="344" r:id="rId38"/>
    <p:sldId id="347" r:id="rId39"/>
    <p:sldId id="318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B9944F-B298-42B3-9646-B571A0A02B4F}" v="10" dt="2022-01-19T15:20:47.446"/>
    <p1510:client id="{741569DC-754B-4286-A53C-2A1673E998F6}" v="77" dt="2020-01-28T10:34:41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Relationship Id="rId46" Type="http://schemas.microsoft.com/office/2015/10/relationships/revisionInfo" Target="revisionInfo.xml"/></Relationships>
</file>

<file path=ppt/diagrams/_rels/data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svg"/><Relationship Id="rId3" Type="http://schemas.openxmlformats.org/officeDocument/2006/relationships/image" Target="../media/image8.png"/><Relationship Id="rId4" Type="http://schemas.openxmlformats.org/officeDocument/2006/relationships/image" Target="../media/image9.svg"/><Relationship Id="rId5" Type="http://schemas.openxmlformats.org/officeDocument/2006/relationships/image" Target="../media/image10.png"/><Relationship Id="rId6" Type="http://schemas.openxmlformats.org/officeDocument/2006/relationships/image" Target="../media/image11.svg"/><Relationship Id="rId7" Type="http://schemas.openxmlformats.org/officeDocument/2006/relationships/image" Target="../media/image12.png"/><Relationship Id="rId8" Type="http://schemas.openxmlformats.org/officeDocument/2006/relationships/image" Target="../media/image13.svg"/><Relationship Id="rId9" Type="http://schemas.openxmlformats.org/officeDocument/2006/relationships/image" Target="../media/image14.png"/><Relationship Id="rId10" Type="http://schemas.openxmlformats.org/officeDocument/2006/relationships/image" Target="../media/image15.svg"/><Relationship Id="rId11" Type="http://schemas.openxmlformats.org/officeDocument/2006/relationships/image" Target="../media/image16.png"/><Relationship Id="rId12" Type="http://schemas.openxmlformats.org/officeDocument/2006/relationships/image" Target="../media/image17.svg"/></Relationships>
</file>

<file path=ppt/diagrams/_rels/drawing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svg"/><Relationship Id="rId3" Type="http://schemas.openxmlformats.org/officeDocument/2006/relationships/image" Target="../media/image8.png"/><Relationship Id="rId4" Type="http://schemas.openxmlformats.org/officeDocument/2006/relationships/image" Target="../media/image9.svg"/><Relationship Id="rId5" Type="http://schemas.openxmlformats.org/officeDocument/2006/relationships/image" Target="../media/image10.png"/><Relationship Id="rId6" Type="http://schemas.openxmlformats.org/officeDocument/2006/relationships/image" Target="../media/image11.svg"/><Relationship Id="rId7" Type="http://schemas.openxmlformats.org/officeDocument/2006/relationships/image" Target="../media/image12.png"/><Relationship Id="rId8" Type="http://schemas.openxmlformats.org/officeDocument/2006/relationships/image" Target="../media/image13.svg"/><Relationship Id="rId9" Type="http://schemas.openxmlformats.org/officeDocument/2006/relationships/image" Target="../media/image14.png"/><Relationship Id="rId10" Type="http://schemas.openxmlformats.org/officeDocument/2006/relationships/image" Target="../media/image15.svg"/><Relationship Id="rId11" Type="http://schemas.openxmlformats.org/officeDocument/2006/relationships/image" Target="../media/image16.png"/><Relationship Id="rId12" Type="http://schemas.openxmlformats.org/officeDocument/2006/relationships/image" Target="../media/image17.svg"/></Relationships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2.xml><?xml version="1.0" encoding="utf-8"?>
<dgm:dataModel xmlns:dgm="http://schemas.openxmlformats.org/drawingml/2006/diagram" xmlns:a="http://schemas.openxmlformats.org/drawingml/2006/main">
  <dgm:ptLst>
    <dgm:pt modelId="{E1D1EEB1-3791-41F0-A869-5144A191A30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D9178F-1CBD-4DFE-B827-3E82B2F24C8C}">
      <dgm:prSet/>
      <dgm:spPr/>
      <dgm:t>
        <a:bodyPr/>
        <a:lstStyle/>
        <a:p>
          <a:pPr>
            <a:lnSpc>
              <a:spcPct val="100000"/>
            </a:lnSpc>
          </a:pPr>
          <a:r>
            <a:rPr lang="uk-UA" dirty="0"/>
            <a:t>Дослідники з </a:t>
          </a:r>
          <a:r>
            <a:rPr lang="uk-UA" dirty="0" err="1"/>
            <a:t>Кардіфського</a:t>
          </a:r>
          <a:r>
            <a:rPr lang="uk-UA" dirty="0"/>
            <a:t> університету проаналізували зразки меду з усього Уельсу, щоб виявити антимікробну активність.</a:t>
          </a:r>
        </a:p>
        <a:p>
          <a:pPr>
            <a:lnSpc>
              <a:spcPct val="100000"/>
            </a:lnSpc>
          </a:pPr>
          <a:endParaRPr lang="en-US" dirty="0"/>
        </a:p>
      </dgm:t>
    </dgm:pt>
    <dgm:pt modelId="{4CF1CC31-9F49-493C-AB0B-61E73F0229B8}" type="parTrans" cxnId="{1DCF3AE2-AC42-4C11-9CFB-3677576714C0}">
      <dgm:prSet/>
      <dgm:spPr/>
      <dgm:t>
        <a:bodyPr/>
        <a:lstStyle/>
        <a:p>
          <a:endParaRPr lang="en-US"/>
        </a:p>
      </dgm:t>
    </dgm:pt>
    <dgm:pt modelId="{C1120A83-DC8F-4F04-BD45-7900EB371A34}" type="sibTrans" cxnId="{1DCF3AE2-AC42-4C11-9CFB-3677576714C0}">
      <dgm:prSet/>
      <dgm:spPr/>
      <dgm:t>
        <a:bodyPr/>
        <a:lstStyle/>
        <a:p>
          <a:endParaRPr lang="en-US"/>
        </a:p>
      </dgm:t>
    </dgm:pt>
    <dgm:pt modelId="{37246368-8108-4AE8-9373-D94DFD55D274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 err="1"/>
            <a:t>Було</a:t>
          </a:r>
          <a:r>
            <a:rPr lang="ru-RU" dirty="0"/>
            <a:t> протестовано 500 </a:t>
          </a:r>
          <a:r>
            <a:rPr lang="ru-RU" dirty="0" err="1"/>
            <a:t>зразків</a:t>
          </a:r>
          <a:r>
            <a:rPr lang="ru-RU" dirty="0"/>
            <a:t> меду</a:t>
          </a:r>
          <a:endParaRPr lang="uk-UA" dirty="0"/>
        </a:p>
        <a:p>
          <a:pPr>
            <a:lnSpc>
              <a:spcPct val="100000"/>
            </a:lnSpc>
          </a:pPr>
          <a:endParaRPr lang="en-US" dirty="0"/>
        </a:p>
      </dgm:t>
    </dgm:pt>
    <dgm:pt modelId="{11B18C9C-AE5C-4312-BABA-E04A2CE19E9D}" type="parTrans" cxnId="{277C4383-C70A-4369-BA87-619B044F4980}">
      <dgm:prSet/>
      <dgm:spPr/>
      <dgm:t>
        <a:bodyPr/>
        <a:lstStyle/>
        <a:p>
          <a:endParaRPr lang="en-US"/>
        </a:p>
      </dgm:t>
    </dgm:pt>
    <dgm:pt modelId="{35D47B59-609D-4CC1-860D-0CA7C48BC469}" type="sibTrans" cxnId="{277C4383-C70A-4369-BA87-619B044F4980}">
      <dgm:prSet/>
      <dgm:spPr/>
      <dgm:t>
        <a:bodyPr/>
        <a:lstStyle/>
        <a:p>
          <a:endParaRPr lang="en-US"/>
        </a:p>
      </dgm:t>
    </dgm:pt>
    <dgm:pt modelId="{F4287D9E-E56E-407B-AEDD-2F7537FD877C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Мед </a:t>
          </a:r>
          <a:r>
            <a:rPr lang="ru-RU" dirty="0" err="1"/>
            <a:t>був</a:t>
          </a:r>
          <a:r>
            <a:rPr lang="ru-RU" dirty="0"/>
            <a:t> </a:t>
          </a:r>
          <a:r>
            <a:rPr lang="ru-RU" dirty="0" err="1"/>
            <a:t>протестований</a:t>
          </a:r>
          <a:r>
            <a:rPr lang="ru-RU" dirty="0"/>
            <a:t> на </a:t>
          </a:r>
          <a:r>
            <a:rPr lang="ru-RU" dirty="0" err="1"/>
            <a:t>антимікробні</a:t>
          </a:r>
          <a:r>
            <a:rPr lang="ru-RU" dirty="0"/>
            <a:t> </a:t>
          </a:r>
          <a:r>
            <a:rPr lang="ru-RU" dirty="0" err="1"/>
            <a:t>властивості</a:t>
          </a:r>
          <a:r>
            <a:rPr lang="ru-RU" dirty="0"/>
            <a:t> в </a:t>
          </a:r>
          <a:r>
            <a:rPr lang="ru-RU" dirty="0" err="1"/>
            <a:t>лабораторії</a:t>
          </a:r>
          <a:r>
            <a:rPr lang="ru-RU" dirty="0"/>
            <a:t>.</a:t>
          </a:r>
          <a:endParaRPr lang="uk-UA" dirty="0"/>
        </a:p>
        <a:p>
          <a:pPr>
            <a:lnSpc>
              <a:spcPct val="100000"/>
            </a:lnSpc>
          </a:pPr>
          <a:endParaRPr lang="en-US" dirty="0"/>
        </a:p>
      </dgm:t>
    </dgm:pt>
    <dgm:pt modelId="{4D604E25-7832-48BD-BA1A-6FFBF275BAC6}" type="parTrans" cxnId="{6C0E44F7-AA63-4D0B-A0F9-9C89218504AA}">
      <dgm:prSet/>
      <dgm:spPr/>
      <dgm:t>
        <a:bodyPr/>
        <a:lstStyle/>
        <a:p>
          <a:endParaRPr lang="en-US"/>
        </a:p>
      </dgm:t>
    </dgm:pt>
    <dgm:pt modelId="{E6AB5777-0D5F-484A-B13B-4AA6BCD0EA1C}" type="sibTrans" cxnId="{6C0E44F7-AA63-4D0B-A0F9-9C89218504AA}">
      <dgm:prSet/>
      <dgm:spPr/>
      <dgm:t>
        <a:bodyPr/>
        <a:lstStyle/>
        <a:p>
          <a:endParaRPr lang="en-US"/>
        </a:p>
      </dgm:t>
    </dgm:pt>
    <dgm:pt modelId="{FA8DC0A8-81FC-4671-B6D6-84724D2178A1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Один </a:t>
          </a:r>
          <a:r>
            <a:rPr lang="ru-RU" dirty="0" err="1"/>
            <a:t>зразок</a:t>
          </a:r>
          <a:r>
            <a:rPr lang="ru-RU" dirty="0"/>
            <a:t> з </a:t>
          </a:r>
          <a:r>
            <a:rPr lang="ru-RU" dirty="0" err="1"/>
            <a:t>Тивіна</a:t>
          </a:r>
          <a:r>
            <a:rPr lang="ru-RU" dirty="0"/>
            <a:t> </a:t>
          </a:r>
          <a:r>
            <a:rPr lang="ru-RU" dirty="0" err="1"/>
            <a:t>діяв</a:t>
          </a:r>
          <a:r>
            <a:rPr lang="ru-RU" dirty="0"/>
            <a:t> як </a:t>
          </a:r>
          <a:r>
            <a:rPr lang="ru-RU" dirty="0" err="1"/>
            <a:t>антибіотик</a:t>
          </a:r>
          <a:r>
            <a:rPr lang="ru-RU" dirty="0"/>
            <a:t>.</a:t>
          </a:r>
          <a:endParaRPr lang="uk-UA" dirty="0"/>
        </a:p>
        <a:p>
          <a:pPr>
            <a:lnSpc>
              <a:spcPct val="100000"/>
            </a:lnSpc>
          </a:pPr>
          <a:endParaRPr lang="en-US" b="1" dirty="0"/>
        </a:p>
      </dgm:t>
    </dgm:pt>
    <dgm:pt modelId="{C6E2E8AF-3739-4E85-AB94-4F1A0F55913B}" type="parTrans" cxnId="{DD1F2ACD-9C45-4A41-8673-40A25BEF8B79}">
      <dgm:prSet/>
      <dgm:spPr/>
      <dgm:t>
        <a:bodyPr/>
        <a:lstStyle/>
        <a:p>
          <a:endParaRPr lang="en-US"/>
        </a:p>
      </dgm:t>
    </dgm:pt>
    <dgm:pt modelId="{9AC07A0E-C61B-44FC-BE9B-E1FF4DD3EDE5}" type="sibTrans" cxnId="{DD1F2ACD-9C45-4A41-8673-40A25BEF8B79}">
      <dgm:prSet/>
      <dgm:spPr/>
      <dgm:t>
        <a:bodyPr/>
        <a:lstStyle/>
        <a:p>
          <a:endParaRPr lang="en-US"/>
        </a:p>
      </dgm:t>
    </dgm:pt>
    <dgm:pt modelId="{32F18D91-7175-4480-91BE-9AAD45F20FBB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 err="1"/>
            <a:t>Дослідники</a:t>
          </a:r>
          <a:r>
            <a:rPr lang="ru-RU" dirty="0"/>
            <a:t> </a:t>
          </a:r>
          <a:r>
            <a:rPr lang="ru-RU" dirty="0" err="1"/>
            <a:t>проаналізували</a:t>
          </a:r>
          <a:r>
            <a:rPr lang="ru-RU" dirty="0"/>
            <a:t> пилок, </a:t>
          </a:r>
          <a:r>
            <a:rPr lang="ru-RU" dirty="0" err="1"/>
            <a:t>присутній</a:t>
          </a:r>
          <a:r>
            <a:rPr lang="ru-RU" dirty="0"/>
            <a:t> у </a:t>
          </a:r>
          <a:r>
            <a:rPr lang="ru-RU" dirty="0" err="1"/>
            <a:t>меді</a:t>
          </a:r>
          <a:r>
            <a:rPr lang="ru-RU" dirty="0"/>
            <a:t>, </a:t>
          </a:r>
          <a:r>
            <a:rPr lang="ru-RU" dirty="0" err="1"/>
            <a:t>щоб</a:t>
          </a:r>
          <a:r>
            <a:rPr lang="ru-RU" dirty="0"/>
            <a:t>  </a:t>
          </a:r>
          <a:r>
            <a:rPr lang="ru-RU" dirty="0" err="1"/>
            <a:t>ідентифікувати</a:t>
          </a:r>
          <a:r>
            <a:rPr lang="ru-RU" dirty="0"/>
            <a:t> </a:t>
          </a:r>
          <a:r>
            <a:rPr lang="ru-RU" dirty="0" err="1"/>
            <a:t>рослини</a:t>
          </a:r>
          <a:endParaRPr lang="uk-UA" dirty="0"/>
        </a:p>
        <a:p>
          <a:pPr>
            <a:lnSpc>
              <a:spcPct val="100000"/>
            </a:lnSpc>
          </a:pPr>
          <a:endParaRPr lang="en-US" dirty="0"/>
        </a:p>
      </dgm:t>
    </dgm:pt>
    <dgm:pt modelId="{3602F32F-181F-481F-8D5D-74B80DC5A64F}" type="parTrans" cxnId="{B61D7F18-23FF-436F-BB39-EFDDBCBE2B72}">
      <dgm:prSet/>
      <dgm:spPr/>
      <dgm:t>
        <a:bodyPr/>
        <a:lstStyle/>
        <a:p>
          <a:endParaRPr lang="en-US"/>
        </a:p>
      </dgm:t>
    </dgm:pt>
    <dgm:pt modelId="{3FD0619F-1C18-4391-90F1-AE41CAB1B1AF}" type="sibTrans" cxnId="{B61D7F18-23FF-436F-BB39-EFDDBCBE2B72}">
      <dgm:prSet/>
      <dgm:spPr/>
      <dgm:t>
        <a:bodyPr/>
        <a:lstStyle/>
        <a:p>
          <a:endParaRPr lang="en-US"/>
        </a:p>
      </dgm:t>
    </dgm:pt>
    <dgm:pt modelId="{B1892CA1-3728-4522-832A-920C48650673}">
      <dgm:prSet/>
      <dgm:spPr/>
      <dgm:t>
        <a:bodyPr/>
        <a:lstStyle/>
        <a:p>
          <a:pPr>
            <a:lnSpc>
              <a:spcPct val="100000"/>
            </a:lnSpc>
          </a:pPr>
          <a:r>
            <a:rPr lang="uk-UA" dirty="0"/>
            <a:t>Кожна рослина виробляє унікальний пилок, що означає, що окремі рослини можна ідентифікувати шляхом аналізу пилку. </a:t>
          </a:r>
        </a:p>
        <a:p>
          <a:pPr>
            <a:lnSpc>
              <a:spcPct val="100000"/>
            </a:lnSpc>
          </a:pPr>
          <a:endParaRPr lang="en-US" dirty="0"/>
        </a:p>
      </dgm:t>
    </dgm:pt>
    <dgm:pt modelId="{4BF97D57-22F7-4CF9-AA85-63F7415A8162}" type="parTrans" cxnId="{73383DC2-BDCF-40B6-A4C4-31CD50A9B7CD}">
      <dgm:prSet/>
      <dgm:spPr/>
      <dgm:t>
        <a:bodyPr/>
        <a:lstStyle/>
        <a:p>
          <a:endParaRPr lang="en-GB"/>
        </a:p>
      </dgm:t>
    </dgm:pt>
    <dgm:pt modelId="{0B8F4FA4-E720-4308-9E7F-E4A15BCC2499}" type="sibTrans" cxnId="{73383DC2-BDCF-40B6-A4C4-31CD50A9B7CD}">
      <dgm:prSet/>
      <dgm:spPr/>
      <dgm:t>
        <a:bodyPr/>
        <a:lstStyle/>
        <a:p>
          <a:endParaRPr lang="en-GB"/>
        </a:p>
      </dgm:t>
    </dgm:pt>
    <dgm:pt modelId="{C4334499-252A-4961-B67B-00A7395C24FA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 err="1"/>
            <a:t>Вчені</a:t>
          </a:r>
          <a:r>
            <a:rPr lang="ru-RU" dirty="0"/>
            <a:t> </a:t>
          </a:r>
          <a:r>
            <a:rPr lang="ru-RU" dirty="0" err="1"/>
            <a:t>визначили</a:t>
          </a:r>
          <a:r>
            <a:rPr lang="ru-RU" dirty="0"/>
            <a:t> </a:t>
          </a:r>
          <a:r>
            <a:rPr lang="ru-RU" dirty="0" err="1"/>
            <a:t>рослини</a:t>
          </a:r>
          <a:r>
            <a:rPr lang="ru-RU" dirty="0"/>
            <a:t>, </a:t>
          </a:r>
          <a:r>
            <a:rPr lang="ru-RU" dirty="0" err="1"/>
            <a:t>які</a:t>
          </a:r>
          <a:r>
            <a:rPr lang="ru-RU" dirty="0"/>
            <a:t> </a:t>
          </a:r>
          <a:r>
            <a:rPr lang="ru-RU" dirty="0" err="1"/>
            <a:t>містять</a:t>
          </a:r>
          <a:r>
            <a:rPr lang="ru-RU" dirty="0"/>
            <a:t> </a:t>
          </a:r>
          <a:r>
            <a:rPr lang="ru-RU" dirty="0" err="1"/>
            <a:t>антимікробні</a:t>
          </a:r>
          <a:r>
            <a:rPr lang="ru-RU" dirty="0"/>
            <a:t> </a:t>
          </a:r>
          <a:r>
            <a:rPr lang="ru-RU" dirty="0" err="1"/>
            <a:t>властивості</a:t>
          </a:r>
          <a:r>
            <a:rPr lang="ru-RU" dirty="0"/>
            <a:t>.</a:t>
          </a:r>
          <a:endParaRPr lang="uk-UA" dirty="0"/>
        </a:p>
        <a:p>
          <a:pPr>
            <a:lnSpc>
              <a:spcPct val="100000"/>
            </a:lnSpc>
          </a:pPr>
          <a:endParaRPr lang="en-US" dirty="0"/>
        </a:p>
      </dgm:t>
    </dgm:pt>
    <dgm:pt modelId="{59F61AE5-61DE-4B0A-8C3B-1F24336ECD2E}" type="parTrans" cxnId="{6DEC2D4B-9D4D-46E1-8F7C-A6F12B2E3F6E}">
      <dgm:prSet/>
      <dgm:spPr/>
      <dgm:t>
        <a:bodyPr/>
        <a:lstStyle/>
        <a:p>
          <a:endParaRPr lang="en-GB"/>
        </a:p>
      </dgm:t>
    </dgm:pt>
    <dgm:pt modelId="{A7E03BE7-1409-49D4-8780-BBA7A597C8F8}" type="sibTrans" cxnId="{6DEC2D4B-9D4D-46E1-8F7C-A6F12B2E3F6E}">
      <dgm:prSet/>
      <dgm:spPr/>
      <dgm:t>
        <a:bodyPr/>
        <a:lstStyle/>
        <a:p>
          <a:endParaRPr lang="en-GB"/>
        </a:p>
      </dgm:t>
    </dgm:pt>
    <dgm:pt modelId="{C94EA5DE-49CB-41FE-9243-F69BC95D121D}" type="pres">
      <dgm:prSet presAssocID="{E1D1EEB1-3791-41F0-A869-5144A191A304}" presName="root" presStyleCnt="0">
        <dgm:presLayoutVars>
          <dgm:dir/>
          <dgm:resizeHandles val="exact"/>
        </dgm:presLayoutVars>
      </dgm:prSet>
      <dgm:spPr/>
    </dgm:pt>
    <dgm:pt modelId="{B9BFF1D4-BC28-4A24-B330-37DCE078405E}" type="pres">
      <dgm:prSet presAssocID="{D9D9178F-1CBD-4DFE-B827-3E82B2F24C8C}" presName="compNode" presStyleCnt="0"/>
      <dgm:spPr/>
    </dgm:pt>
    <dgm:pt modelId="{C68EE132-7E94-4676-8E77-191D661CF9DB}" type="pres">
      <dgm:prSet presAssocID="{D9D9178F-1CBD-4DFE-B827-3E82B2F24C8C}" presName="bgRect" presStyleLbl="bgShp" presStyleIdx="0" presStyleCnt="7"/>
      <dgm:spPr/>
    </dgm:pt>
    <dgm:pt modelId="{AACEC16C-B7F8-427E-99B6-68DDFC91EEA3}" type="pres">
      <dgm:prSet presAssocID="{D9D9178F-1CBD-4DFE-B827-3E82B2F24C8C}" presName="iconRect" presStyleLbl="node1" presStyleIdx="0" presStyleCnt="7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1151B66E-C4A6-4102-8A36-B1F2D2EE57C0}" type="pres">
      <dgm:prSet presAssocID="{D9D9178F-1CBD-4DFE-B827-3E82B2F24C8C}" presName="spaceRect" presStyleCnt="0"/>
      <dgm:spPr/>
    </dgm:pt>
    <dgm:pt modelId="{EA74C8CC-B664-4AB4-9630-954C2FD7665D}" type="pres">
      <dgm:prSet presAssocID="{D9D9178F-1CBD-4DFE-B827-3E82B2F24C8C}" presName="parTx" presStyleLbl="revTx" presStyleIdx="0" presStyleCnt="7">
        <dgm:presLayoutVars>
          <dgm:chMax val="0"/>
          <dgm:chPref val="0"/>
        </dgm:presLayoutVars>
      </dgm:prSet>
      <dgm:spPr/>
    </dgm:pt>
    <dgm:pt modelId="{C61AEEA2-D7F1-4DD2-9AF4-E44542387C6E}" type="pres">
      <dgm:prSet presAssocID="{C1120A83-DC8F-4F04-BD45-7900EB371A34}" presName="sibTrans" presStyleCnt="0"/>
      <dgm:spPr/>
    </dgm:pt>
    <dgm:pt modelId="{084DC7EF-29B9-46D3-893B-6ABBFB4E06AA}" type="pres">
      <dgm:prSet presAssocID="{37246368-8108-4AE8-9373-D94DFD55D274}" presName="compNode" presStyleCnt="0"/>
      <dgm:spPr/>
    </dgm:pt>
    <dgm:pt modelId="{021C0609-D9A5-404E-8695-4B3AFA20FA13}" type="pres">
      <dgm:prSet presAssocID="{37246368-8108-4AE8-9373-D94DFD55D274}" presName="bgRect" presStyleLbl="bgShp" presStyleIdx="1" presStyleCnt="7"/>
      <dgm:spPr/>
    </dgm:pt>
    <dgm:pt modelId="{EDB5E4EA-1B94-4266-8F3D-A390D558D9D6}" type="pres">
      <dgm:prSet presAssocID="{37246368-8108-4AE8-9373-D94DFD55D274}" presName="iconRect" presStyleLbl="node1" presStyleIdx="1" presStyleCnt="7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C8773C0D-14DA-4B73-BECC-120D71D50542}" type="pres">
      <dgm:prSet presAssocID="{37246368-8108-4AE8-9373-D94DFD55D274}" presName="spaceRect" presStyleCnt="0"/>
      <dgm:spPr/>
    </dgm:pt>
    <dgm:pt modelId="{30598C09-9D1E-4683-8F93-D17C830ED400}" type="pres">
      <dgm:prSet presAssocID="{37246368-8108-4AE8-9373-D94DFD55D274}" presName="parTx" presStyleLbl="revTx" presStyleIdx="1" presStyleCnt="7">
        <dgm:presLayoutVars>
          <dgm:chMax val="0"/>
          <dgm:chPref val="0"/>
        </dgm:presLayoutVars>
      </dgm:prSet>
      <dgm:spPr/>
    </dgm:pt>
    <dgm:pt modelId="{28BBF3E0-175D-4AA3-95B3-9BE4EE4B1D5E}" type="pres">
      <dgm:prSet presAssocID="{35D47B59-609D-4CC1-860D-0CA7C48BC469}" presName="sibTrans" presStyleCnt="0"/>
      <dgm:spPr/>
    </dgm:pt>
    <dgm:pt modelId="{C083EBB5-8E03-45F6-B679-9FE619E8AE84}" type="pres">
      <dgm:prSet presAssocID="{F4287D9E-E56E-407B-AEDD-2F7537FD877C}" presName="compNode" presStyleCnt="0"/>
      <dgm:spPr/>
    </dgm:pt>
    <dgm:pt modelId="{E1799E49-4C61-45D0-9A28-E6FDB6E91E89}" type="pres">
      <dgm:prSet presAssocID="{F4287D9E-E56E-407B-AEDD-2F7537FD877C}" presName="bgRect" presStyleLbl="bgShp" presStyleIdx="2" presStyleCnt="7"/>
      <dgm:spPr/>
    </dgm:pt>
    <dgm:pt modelId="{C7E68DB6-5A90-40BB-AA4B-0F1BB029AC3E}" type="pres">
      <dgm:prSet presAssocID="{F4287D9E-E56E-407B-AEDD-2F7537FD877C}" presName="iconRect" presStyleLbl="node1" presStyleIdx="2" presStyleCnt="7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535492E1-977D-4A21-823A-60B647B8B6B4}" type="pres">
      <dgm:prSet presAssocID="{F4287D9E-E56E-407B-AEDD-2F7537FD877C}" presName="spaceRect" presStyleCnt="0"/>
      <dgm:spPr/>
    </dgm:pt>
    <dgm:pt modelId="{1B205989-72B1-451E-B364-C19E72CEBBE1}" type="pres">
      <dgm:prSet presAssocID="{F4287D9E-E56E-407B-AEDD-2F7537FD877C}" presName="parTx" presStyleLbl="revTx" presStyleIdx="2" presStyleCnt="7">
        <dgm:presLayoutVars>
          <dgm:chMax val="0"/>
          <dgm:chPref val="0"/>
        </dgm:presLayoutVars>
      </dgm:prSet>
      <dgm:spPr/>
    </dgm:pt>
    <dgm:pt modelId="{9CC8FCB9-5940-4F9C-8386-2C3F2F43D860}" type="pres">
      <dgm:prSet presAssocID="{E6AB5777-0D5F-484A-B13B-4AA6BCD0EA1C}" presName="sibTrans" presStyleCnt="0"/>
      <dgm:spPr/>
    </dgm:pt>
    <dgm:pt modelId="{B078C1C2-E468-4089-9908-FF43EF155045}" type="pres">
      <dgm:prSet presAssocID="{FA8DC0A8-81FC-4671-B6D6-84724D2178A1}" presName="compNode" presStyleCnt="0"/>
      <dgm:spPr/>
    </dgm:pt>
    <dgm:pt modelId="{D94AF3C4-06EE-4234-AF1E-EDD7F2718807}" type="pres">
      <dgm:prSet presAssocID="{FA8DC0A8-81FC-4671-B6D6-84724D2178A1}" presName="bgRect" presStyleLbl="bgShp" presStyleIdx="3" presStyleCnt="7" custLinFactNeighborY="4789"/>
      <dgm:spPr/>
    </dgm:pt>
    <dgm:pt modelId="{3FAFD01A-A6B7-4C29-A853-7F664668F111}" type="pres">
      <dgm:prSet presAssocID="{FA8DC0A8-81FC-4671-B6D6-84724D2178A1}" presName="iconRect" presStyleLbl="node1" presStyleIdx="3" presStyleCnt="7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0C6DD87E-B9F2-47EF-B367-F691977C6A7B}" type="pres">
      <dgm:prSet presAssocID="{FA8DC0A8-81FC-4671-B6D6-84724D2178A1}" presName="spaceRect" presStyleCnt="0"/>
      <dgm:spPr/>
    </dgm:pt>
    <dgm:pt modelId="{DF83455D-0A65-44C2-8307-0CD61AC4EFF5}" type="pres">
      <dgm:prSet presAssocID="{FA8DC0A8-81FC-4671-B6D6-84724D2178A1}" presName="parTx" presStyleLbl="revTx" presStyleIdx="3" presStyleCnt="7">
        <dgm:presLayoutVars>
          <dgm:chMax val="0"/>
          <dgm:chPref val="0"/>
        </dgm:presLayoutVars>
      </dgm:prSet>
      <dgm:spPr/>
    </dgm:pt>
    <dgm:pt modelId="{9138A17C-BE0A-4894-882F-7F0E8F593630}" type="pres">
      <dgm:prSet presAssocID="{9AC07A0E-C61B-44FC-BE9B-E1FF4DD3EDE5}" presName="sibTrans" presStyleCnt="0"/>
      <dgm:spPr/>
    </dgm:pt>
    <dgm:pt modelId="{3EB99817-0A23-4DEA-97F6-11CE691AB44F}" type="pres">
      <dgm:prSet presAssocID="{32F18D91-7175-4480-91BE-9AAD45F20FBB}" presName="compNode" presStyleCnt="0"/>
      <dgm:spPr/>
    </dgm:pt>
    <dgm:pt modelId="{FFF251A7-CA41-4FBD-80D3-40EFA9CACFD6}" type="pres">
      <dgm:prSet presAssocID="{32F18D91-7175-4480-91BE-9AAD45F20FBB}" presName="bgRect" presStyleLbl="bgShp" presStyleIdx="4" presStyleCnt="7"/>
      <dgm:spPr/>
    </dgm:pt>
    <dgm:pt modelId="{8F3E1814-1376-4F68-BF0E-766F9F8C18DB}" type="pres">
      <dgm:prSet presAssocID="{32F18D91-7175-4480-91BE-9AAD45F20FBB}" presName="iconRect" presStyleLbl="node1" presStyleIdx="4" presStyleCnt="7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e with hive"/>
        </a:ext>
      </dgm:extLst>
    </dgm:pt>
    <dgm:pt modelId="{B5BD73CD-DD54-4FDF-BA56-7C3351A2F445}" type="pres">
      <dgm:prSet presAssocID="{32F18D91-7175-4480-91BE-9AAD45F20FBB}" presName="spaceRect" presStyleCnt="0"/>
      <dgm:spPr/>
    </dgm:pt>
    <dgm:pt modelId="{7EEDC751-DE8D-42EE-AA1F-FC14BDAC3EBA}" type="pres">
      <dgm:prSet presAssocID="{32F18D91-7175-4480-91BE-9AAD45F20FBB}" presName="parTx" presStyleLbl="revTx" presStyleIdx="4" presStyleCnt="7" custLinFactNeighborX="577" custLinFactNeighborY="3364">
        <dgm:presLayoutVars>
          <dgm:chMax val="0"/>
          <dgm:chPref val="0"/>
        </dgm:presLayoutVars>
      </dgm:prSet>
      <dgm:spPr/>
    </dgm:pt>
    <dgm:pt modelId="{C34B5A5F-BA6E-4B2F-AB31-D15421713574}" type="pres">
      <dgm:prSet presAssocID="{3FD0619F-1C18-4391-90F1-AE41CAB1B1AF}" presName="sibTrans" presStyleCnt="0"/>
      <dgm:spPr/>
    </dgm:pt>
    <dgm:pt modelId="{B9DD694E-15F9-4DF1-BF96-B2F4A45BEB9A}" type="pres">
      <dgm:prSet presAssocID="{B1892CA1-3728-4522-832A-920C48650673}" presName="compNode" presStyleCnt="0"/>
      <dgm:spPr/>
    </dgm:pt>
    <dgm:pt modelId="{F0A33BD3-CF76-41FF-88BC-B6973AE87832}" type="pres">
      <dgm:prSet presAssocID="{B1892CA1-3728-4522-832A-920C48650673}" presName="bgRect" presStyleLbl="bgShp" presStyleIdx="5" presStyleCnt="7"/>
      <dgm:spPr/>
    </dgm:pt>
    <dgm:pt modelId="{30D3D106-FEA0-436E-9CAE-E06979E694B9}" type="pres">
      <dgm:prSet presAssocID="{B1892CA1-3728-4522-832A-920C48650673}" presName="iconRect" presStyleLbl="node1" presStyleIdx="5" presStyleCnt="7"/>
      <dgm:spPr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er"/>
        </a:ext>
      </dgm:extLst>
    </dgm:pt>
    <dgm:pt modelId="{CF142F1C-F969-4B5E-8E75-6E07CA6AEB2E}" type="pres">
      <dgm:prSet presAssocID="{B1892CA1-3728-4522-832A-920C48650673}" presName="spaceRect" presStyleCnt="0"/>
      <dgm:spPr/>
    </dgm:pt>
    <dgm:pt modelId="{101FEB41-CA56-436F-84E8-154BF04E4AFF}" type="pres">
      <dgm:prSet presAssocID="{B1892CA1-3728-4522-832A-920C48650673}" presName="parTx" presStyleLbl="revTx" presStyleIdx="5" presStyleCnt="7">
        <dgm:presLayoutVars>
          <dgm:chMax val="0"/>
          <dgm:chPref val="0"/>
        </dgm:presLayoutVars>
      </dgm:prSet>
      <dgm:spPr/>
    </dgm:pt>
    <dgm:pt modelId="{5575FF14-97E6-48C0-8FCC-67EB79F55657}" type="pres">
      <dgm:prSet presAssocID="{0B8F4FA4-E720-4308-9E7F-E4A15BCC2499}" presName="sibTrans" presStyleCnt="0"/>
      <dgm:spPr/>
    </dgm:pt>
    <dgm:pt modelId="{6A7CE372-2BFC-46E5-AB03-6139DED9EC7C}" type="pres">
      <dgm:prSet presAssocID="{C4334499-252A-4961-B67B-00A7395C24FA}" presName="compNode" presStyleCnt="0"/>
      <dgm:spPr/>
    </dgm:pt>
    <dgm:pt modelId="{3E8D8F26-02B5-44CA-AE03-BC98636988EF}" type="pres">
      <dgm:prSet presAssocID="{C4334499-252A-4961-B67B-00A7395C24FA}" presName="bgRect" presStyleLbl="bgShp" presStyleIdx="6" presStyleCnt="7"/>
      <dgm:spPr/>
    </dgm:pt>
    <dgm:pt modelId="{318C64B5-9D1B-4211-9A76-F349C331D83C}" type="pres">
      <dgm:prSet presAssocID="{C4334499-252A-4961-B67B-00A7395C24FA}" presName="iconRect" presStyleLbl="node1" presStyleIdx="6" presStyleCnt="7"/>
      <dgm:spPr/>
    </dgm:pt>
    <dgm:pt modelId="{89AFB263-FD1A-47CA-A1C0-C991C2B30807}" type="pres">
      <dgm:prSet presAssocID="{C4334499-252A-4961-B67B-00A7395C24FA}" presName="spaceRect" presStyleCnt="0"/>
      <dgm:spPr/>
    </dgm:pt>
    <dgm:pt modelId="{00C5D776-5842-42BA-87EA-3105D3E06212}" type="pres">
      <dgm:prSet presAssocID="{C4334499-252A-4961-B67B-00A7395C24FA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B61D7F18-23FF-436F-BB39-EFDDBCBE2B72}" srcId="{E1D1EEB1-3791-41F0-A869-5144A191A304}" destId="{32F18D91-7175-4480-91BE-9AAD45F20FBB}" srcOrd="4" destOrd="0" parTransId="{3602F32F-181F-481F-8D5D-74B80DC5A64F}" sibTransId="{3FD0619F-1C18-4391-90F1-AE41CAB1B1AF}"/>
    <dgm:cxn modelId="{6DEC2D4B-9D4D-46E1-8F7C-A6F12B2E3F6E}" srcId="{E1D1EEB1-3791-41F0-A869-5144A191A304}" destId="{C4334499-252A-4961-B67B-00A7395C24FA}" srcOrd="6" destOrd="0" parTransId="{59F61AE5-61DE-4B0A-8C3B-1F24336ECD2E}" sibTransId="{A7E03BE7-1409-49D4-8780-BBA7A597C8F8}"/>
    <dgm:cxn modelId="{DE8F5C4B-F1C4-4F69-9015-46069CEED6C7}" type="presOf" srcId="{B1892CA1-3728-4522-832A-920C48650673}" destId="{101FEB41-CA56-436F-84E8-154BF04E4AFF}" srcOrd="0" destOrd="0" presId="urn:microsoft.com/office/officeart/2018/2/layout/IconVerticalSolidList"/>
    <dgm:cxn modelId="{277C4383-C70A-4369-BA87-619B044F4980}" srcId="{E1D1EEB1-3791-41F0-A869-5144A191A304}" destId="{37246368-8108-4AE8-9373-D94DFD55D274}" srcOrd="1" destOrd="0" parTransId="{11B18C9C-AE5C-4312-BABA-E04A2CE19E9D}" sibTransId="{35D47B59-609D-4CC1-860D-0CA7C48BC469}"/>
    <dgm:cxn modelId="{F9B82688-6AD3-44C5-979A-63A744D33BCC}" type="presOf" srcId="{E1D1EEB1-3791-41F0-A869-5144A191A304}" destId="{C94EA5DE-49CB-41FE-9243-F69BC95D121D}" srcOrd="0" destOrd="0" presId="urn:microsoft.com/office/officeart/2018/2/layout/IconVerticalSolidList"/>
    <dgm:cxn modelId="{82737E88-12AC-44C5-BA99-5182AF160AF2}" type="presOf" srcId="{D9D9178F-1CBD-4DFE-B827-3E82B2F24C8C}" destId="{EA74C8CC-B664-4AB4-9630-954C2FD7665D}" srcOrd="0" destOrd="0" presId="urn:microsoft.com/office/officeart/2018/2/layout/IconVerticalSolidList"/>
    <dgm:cxn modelId="{83DC728D-AF0E-49BD-918C-4D0D0A396A3C}" type="presOf" srcId="{C4334499-252A-4961-B67B-00A7395C24FA}" destId="{00C5D776-5842-42BA-87EA-3105D3E06212}" srcOrd="0" destOrd="0" presId="urn:microsoft.com/office/officeart/2018/2/layout/IconVerticalSolidList"/>
    <dgm:cxn modelId="{1C380794-0806-4F9C-85ED-B54590FAEC3D}" type="presOf" srcId="{32F18D91-7175-4480-91BE-9AAD45F20FBB}" destId="{7EEDC751-DE8D-42EE-AA1F-FC14BDAC3EBA}" srcOrd="0" destOrd="0" presId="urn:microsoft.com/office/officeart/2018/2/layout/IconVerticalSolidList"/>
    <dgm:cxn modelId="{73383DC2-BDCF-40B6-A4C4-31CD50A9B7CD}" srcId="{E1D1EEB1-3791-41F0-A869-5144A191A304}" destId="{B1892CA1-3728-4522-832A-920C48650673}" srcOrd="5" destOrd="0" parTransId="{4BF97D57-22F7-4CF9-AA85-63F7415A8162}" sibTransId="{0B8F4FA4-E720-4308-9E7F-E4A15BCC2499}"/>
    <dgm:cxn modelId="{9B961DCD-FE9A-4FA4-9413-B8183AF3A9AC}" type="presOf" srcId="{F4287D9E-E56E-407B-AEDD-2F7537FD877C}" destId="{1B205989-72B1-451E-B364-C19E72CEBBE1}" srcOrd="0" destOrd="0" presId="urn:microsoft.com/office/officeart/2018/2/layout/IconVerticalSolidList"/>
    <dgm:cxn modelId="{DD1F2ACD-9C45-4A41-8673-40A25BEF8B79}" srcId="{E1D1EEB1-3791-41F0-A869-5144A191A304}" destId="{FA8DC0A8-81FC-4671-B6D6-84724D2178A1}" srcOrd="3" destOrd="0" parTransId="{C6E2E8AF-3739-4E85-AB94-4F1A0F55913B}" sibTransId="{9AC07A0E-C61B-44FC-BE9B-E1FF4DD3EDE5}"/>
    <dgm:cxn modelId="{75852FD3-AFE6-4833-8826-AA7463EDC100}" type="presOf" srcId="{FA8DC0A8-81FC-4671-B6D6-84724D2178A1}" destId="{DF83455D-0A65-44C2-8307-0CD61AC4EFF5}" srcOrd="0" destOrd="0" presId="urn:microsoft.com/office/officeart/2018/2/layout/IconVerticalSolidList"/>
    <dgm:cxn modelId="{1DCF3AE2-AC42-4C11-9CFB-3677576714C0}" srcId="{E1D1EEB1-3791-41F0-A869-5144A191A304}" destId="{D9D9178F-1CBD-4DFE-B827-3E82B2F24C8C}" srcOrd="0" destOrd="0" parTransId="{4CF1CC31-9F49-493C-AB0B-61E73F0229B8}" sibTransId="{C1120A83-DC8F-4F04-BD45-7900EB371A34}"/>
    <dgm:cxn modelId="{6C0E44F7-AA63-4D0B-A0F9-9C89218504AA}" srcId="{E1D1EEB1-3791-41F0-A869-5144A191A304}" destId="{F4287D9E-E56E-407B-AEDD-2F7537FD877C}" srcOrd="2" destOrd="0" parTransId="{4D604E25-7832-48BD-BA1A-6FFBF275BAC6}" sibTransId="{E6AB5777-0D5F-484A-B13B-4AA6BCD0EA1C}"/>
    <dgm:cxn modelId="{2B45C4FD-8509-427A-A164-CD741F4F5E3B}" type="presOf" srcId="{37246368-8108-4AE8-9373-D94DFD55D274}" destId="{30598C09-9D1E-4683-8F93-D17C830ED400}" srcOrd="0" destOrd="0" presId="urn:microsoft.com/office/officeart/2018/2/layout/IconVerticalSolidList"/>
    <dgm:cxn modelId="{CC77A326-5662-440D-8AAD-F83B533E414D}" type="presParOf" srcId="{C94EA5DE-49CB-41FE-9243-F69BC95D121D}" destId="{B9BFF1D4-BC28-4A24-B330-37DCE078405E}" srcOrd="0" destOrd="0" presId="urn:microsoft.com/office/officeart/2018/2/layout/IconVerticalSolidList"/>
    <dgm:cxn modelId="{C36ECC10-43B5-44BD-B2B7-8858EE079C59}" type="presParOf" srcId="{B9BFF1D4-BC28-4A24-B330-37DCE078405E}" destId="{C68EE132-7E94-4676-8E77-191D661CF9DB}" srcOrd="0" destOrd="0" presId="urn:microsoft.com/office/officeart/2018/2/layout/IconVerticalSolidList"/>
    <dgm:cxn modelId="{0E78B1F4-E8AB-47E4-8591-76B3159592C1}" type="presParOf" srcId="{B9BFF1D4-BC28-4A24-B330-37DCE078405E}" destId="{AACEC16C-B7F8-427E-99B6-68DDFC91EEA3}" srcOrd="1" destOrd="0" presId="urn:microsoft.com/office/officeart/2018/2/layout/IconVerticalSolidList"/>
    <dgm:cxn modelId="{096E2AB6-B59A-414D-9BB1-D03E50BCAD12}" type="presParOf" srcId="{B9BFF1D4-BC28-4A24-B330-37DCE078405E}" destId="{1151B66E-C4A6-4102-8A36-B1F2D2EE57C0}" srcOrd="2" destOrd="0" presId="urn:microsoft.com/office/officeart/2018/2/layout/IconVerticalSolidList"/>
    <dgm:cxn modelId="{75C59AC5-0F9C-4F9F-B6B1-1E57BF92CF3D}" type="presParOf" srcId="{B9BFF1D4-BC28-4A24-B330-37DCE078405E}" destId="{EA74C8CC-B664-4AB4-9630-954C2FD7665D}" srcOrd="3" destOrd="0" presId="urn:microsoft.com/office/officeart/2018/2/layout/IconVerticalSolidList"/>
    <dgm:cxn modelId="{F309703F-1E6C-42C0-B4F3-A9162167771D}" type="presParOf" srcId="{C94EA5DE-49CB-41FE-9243-F69BC95D121D}" destId="{C61AEEA2-D7F1-4DD2-9AF4-E44542387C6E}" srcOrd="1" destOrd="0" presId="urn:microsoft.com/office/officeart/2018/2/layout/IconVerticalSolidList"/>
    <dgm:cxn modelId="{49682ED1-8044-4AB7-9BBA-AE958082A202}" type="presParOf" srcId="{C94EA5DE-49CB-41FE-9243-F69BC95D121D}" destId="{084DC7EF-29B9-46D3-893B-6ABBFB4E06AA}" srcOrd="2" destOrd="0" presId="urn:microsoft.com/office/officeart/2018/2/layout/IconVerticalSolidList"/>
    <dgm:cxn modelId="{276591BD-3D39-454B-A4D9-53E823548104}" type="presParOf" srcId="{084DC7EF-29B9-46D3-893B-6ABBFB4E06AA}" destId="{021C0609-D9A5-404E-8695-4B3AFA20FA13}" srcOrd="0" destOrd="0" presId="urn:microsoft.com/office/officeart/2018/2/layout/IconVerticalSolidList"/>
    <dgm:cxn modelId="{D94EFD1C-76BD-4A67-8188-72B2888C4D74}" type="presParOf" srcId="{084DC7EF-29B9-46D3-893B-6ABBFB4E06AA}" destId="{EDB5E4EA-1B94-4266-8F3D-A390D558D9D6}" srcOrd="1" destOrd="0" presId="urn:microsoft.com/office/officeart/2018/2/layout/IconVerticalSolidList"/>
    <dgm:cxn modelId="{59FF3572-C02F-49C7-8F9E-05094EE5ADB1}" type="presParOf" srcId="{084DC7EF-29B9-46D3-893B-6ABBFB4E06AA}" destId="{C8773C0D-14DA-4B73-BECC-120D71D50542}" srcOrd="2" destOrd="0" presId="urn:microsoft.com/office/officeart/2018/2/layout/IconVerticalSolidList"/>
    <dgm:cxn modelId="{A6B1449A-CB54-412E-B047-84825AAFB5DE}" type="presParOf" srcId="{084DC7EF-29B9-46D3-893B-6ABBFB4E06AA}" destId="{30598C09-9D1E-4683-8F93-D17C830ED400}" srcOrd="3" destOrd="0" presId="urn:microsoft.com/office/officeart/2018/2/layout/IconVerticalSolidList"/>
    <dgm:cxn modelId="{F01B7E26-8A51-4E23-A998-14E0C892C486}" type="presParOf" srcId="{C94EA5DE-49CB-41FE-9243-F69BC95D121D}" destId="{28BBF3E0-175D-4AA3-95B3-9BE4EE4B1D5E}" srcOrd="3" destOrd="0" presId="urn:microsoft.com/office/officeart/2018/2/layout/IconVerticalSolidList"/>
    <dgm:cxn modelId="{79A2EFB4-B048-47F0-B053-E74B30FF3943}" type="presParOf" srcId="{C94EA5DE-49CB-41FE-9243-F69BC95D121D}" destId="{C083EBB5-8E03-45F6-B679-9FE619E8AE84}" srcOrd="4" destOrd="0" presId="urn:microsoft.com/office/officeart/2018/2/layout/IconVerticalSolidList"/>
    <dgm:cxn modelId="{60D355EB-39A2-456B-A58A-001890ABF751}" type="presParOf" srcId="{C083EBB5-8E03-45F6-B679-9FE619E8AE84}" destId="{E1799E49-4C61-45D0-9A28-E6FDB6E91E89}" srcOrd="0" destOrd="0" presId="urn:microsoft.com/office/officeart/2018/2/layout/IconVerticalSolidList"/>
    <dgm:cxn modelId="{ABA30990-3E29-4687-90EE-7D2BBE339BF1}" type="presParOf" srcId="{C083EBB5-8E03-45F6-B679-9FE619E8AE84}" destId="{C7E68DB6-5A90-40BB-AA4B-0F1BB029AC3E}" srcOrd="1" destOrd="0" presId="urn:microsoft.com/office/officeart/2018/2/layout/IconVerticalSolidList"/>
    <dgm:cxn modelId="{B778E140-AB62-4A6F-BF6B-280C15BC72E4}" type="presParOf" srcId="{C083EBB5-8E03-45F6-B679-9FE619E8AE84}" destId="{535492E1-977D-4A21-823A-60B647B8B6B4}" srcOrd="2" destOrd="0" presId="urn:microsoft.com/office/officeart/2018/2/layout/IconVerticalSolidList"/>
    <dgm:cxn modelId="{1DD1D9F7-46A1-41E9-8661-D7CA0F8AA384}" type="presParOf" srcId="{C083EBB5-8E03-45F6-B679-9FE619E8AE84}" destId="{1B205989-72B1-451E-B364-C19E72CEBBE1}" srcOrd="3" destOrd="0" presId="urn:microsoft.com/office/officeart/2018/2/layout/IconVerticalSolidList"/>
    <dgm:cxn modelId="{C202B327-FE51-4483-89CD-60560AB2D5F4}" type="presParOf" srcId="{C94EA5DE-49CB-41FE-9243-F69BC95D121D}" destId="{9CC8FCB9-5940-4F9C-8386-2C3F2F43D860}" srcOrd="5" destOrd="0" presId="urn:microsoft.com/office/officeart/2018/2/layout/IconVerticalSolidList"/>
    <dgm:cxn modelId="{55AF560E-2C34-45C2-A217-CE7BEC5361C7}" type="presParOf" srcId="{C94EA5DE-49CB-41FE-9243-F69BC95D121D}" destId="{B078C1C2-E468-4089-9908-FF43EF155045}" srcOrd="6" destOrd="0" presId="urn:microsoft.com/office/officeart/2018/2/layout/IconVerticalSolidList"/>
    <dgm:cxn modelId="{BBCDCE12-2F5F-49A9-BF52-CD9CA52B4DF7}" type="presParOf" srcId="{B078C1C2-E468-4089-9908-FF43EF155045}" destId="{D94AF3C4-06EE-4234-AF1E-EDD7F2718807}" srcOrd="0" destOrd="0" presId="urn:microsoft.com/office/officeart/2018/2/layout/IconVerticalSolidList"/>
    <dgm:cxn modelId="{6B6E8154-6C4C-4938-B5C2-90E2F894B422}" type="presParOf" srcId="{B078C1C2-E468-4089-9908-FF43EF155045}" destId="{3FAFD01A-A6B7-4C29-A853-7F664668F111}" srcOrd="1" destOrd="0" presId="urn:microsoft.com/office/officeart/2018/2/layout/IconVerticalSolidList"/>
    <dgm:cxn modelId="{0A4991CC-2023-43F8-9CD5-BEE7489A2920}" type="presParOf" srcId="{B078C1C2-E468-4089-9908-FF43EF155045}" destId="{0C6DD87E-B9F2-47EF-B367-F691977C6A7B}" srcOrd="2" destOrd="0" presId="urn:microsoft.com/office/officeart/2018/2/layout/IconVerticalSolidList"/>
    <dgm:cxn modelId="{2465A6E0-9696-40A9-9C4A-6FF760B48132}" type="presParOf" srcId="{B078C1C2-E468-4089-9908-FF43EF155045}" destId="{DF83455D-0A65-44C2-8307-0CD61AC4EFF5}" srcOrd="3" destOrd="0" presId="urn:microsoft.com/office/officeart/2018/2/layout/IconVerticalSolidList"/>
    <dgm:cxn modelId="{161A4B73-909C-4DF9-97EC-06B099EC2EDB}" type="presParOf" srcId="{C94EA5DE-49CB-41FE-9243-F69BC95D121D}" destId="{9138A17C-BE0A-4894-882F-7F0E8F593630}" srcOrd="7" destOrd="0" presId="urn:microsoft.com/office/officeart/2018/2/layout/IconVerticalSolidList"/>
    <dgm:cxn modelId="{C4530484-031B-4DCF-A97B-A2D5C77C385D}" type="presParOf" srcId="{C94EA5DE-49CB-41FE-9243-F69BC95D121D}" destId="{3EB99817-0A23-4DEA-97F6-11CE691AB44F}" srcOrd="8" destOrd="0" presId="urn:microsoft.com/office/officeart/2018/2/layout/IconVerticalSolidList"/>
    <dgm:cxn modelId="{37D7DA21-1164-408A-9850-2D138A580170}" type="presParOf" srcId="{3EB99817-0A23-4DEA-97F6-11CE691AB44F}" destId="{FFF251A7-CA41-4FBD-80D3-40EFA9CACFD6}" srcOrd="0" destOrd="0" presId="urn:microsoft.com/office/officeart/2018/2/layout/IconVerticalSolidList"/>
    <dgm:cxn modelId="{E0E96CE1-B55E-40F0-977C-AB273D77D67A}" type="presParOf" srcId="{3EB99817-0A23-4DEA-97F6-11CE691AB44F}" destId="{8F3E1814-1376-4F68-BF0E-766F9F8C18DB}" srcOrd="1" destOrd="0" presId="urn:microsoft.com/office/officeart/2018/2/layout/IconVerticalSolidList"/>
    <dgm:cxn modelId="{2FA1DD06-9BB4-4D21-A5F7-3FD23ED162A0}" type="presParOf" srcId="{3EB99817-0A23-4DEA-97F6-11CE691AB44F}" destId="{B5BD73CD-DD54-4FDF-BA56-7C3351A2F445}" srcOrd="2" destOrd="0" presId="urn:microsoft.com/office/officeart/2018/2/layout/IconVerticalSolidList"/>
    <dgm:cxn modelId="{982634BA-D83B-4534-BB8C-1C227C8915EA}" type="presParOf" srcId="{3EB99817-0A23-4DEA-97F6-11CE691AB44F}" destId="{7EEDC751-DE8D-42EE-AA1F-FC14BDAC3EBA}" srcOrd="3" destOrd="0" presId="urn:microsoft.com/office/officeart/2018/2/layout/IconVerticalSolidList"/>
    <dgm:cxn modelId="{ADC6D891-D847-41F6-A81D-E7E51E6CC3B1}" type="presParOf" srcId="{C94EA5DE-49CB-41FE-9243-F69BC95D121D}" destId="{C34B5A5F-BA6E-4B2F-AB31-D15421713574}" srcOrd="9" destOrd="0" presId="urn:microsoft.com/office/officeart/2018/2/layout/IconVerticalSolidList"/>
    <dgm:cxn modelId="{C1256DC0-DA12-4B8C-8615-8DF58F16F5F3}" type="presParOf" srcId="{C94EA5DE-49CB-41FE-9243-F69BC95D121D}" destId="{B9DD694E-15F9-4DF1-BF96-B2F4A45BEB9A}" srcOrd="10" destOrd="0" presId="urn:microsoft.com/office/officeart/2018/2/layout/IconVerticalSolidList"/>
    <dgm:cxn modelId="{CAC0C482-DB53-4AFF-A38B-60F3C1A92989}" type="presParOf" srcId="{B9DD694E-15F9-4DF1-BF96-B2F4A45BEB9A}" destId="{F0A33BD3-CF76-41FF-88BC-B6973AE87832}" srcOrd="0" destOrd="0" presId="urn:microsoft.com/office/officeart/2018/2/layout/IconVerticalSolidList"/>
    <dgm:cxn modelId="{406E4F1A-9935-435E-8485-B9149374BAA9}" type="presParOf" srcId="{B9DD694E-15F9-4DF1-BF96-B2F4A45BEB9A}" destId="{30D3D106-FEA0-436E-9CAE-E06979E694B9}" srcOrd="1" destOrd="0" presId="urn:microsoft.com/office/officeart/2018/2/layout/IconVerticalSolidList"/>
    <dgm:cxn modelId="{4D290C6E-001A-4F0C-B57C-8CA1DB6593C6}" type="presParOf" srcId="{B9DD694E-15F9-4DF1-BF96-B2F4A45BEB9A}" destId="{CF142F1C-F969-4B5E-8E75-6E07CA6AEB2E}" srcOrd="2" destOrd="0" presId="urn:microsoft.com/office/officeart/2018/2/layout/IconVerticalSolidList"/>
    <dgm:cxn modelId="{D2B57CCD-BB05-41BF-A92A-4B3FB245DC4D}" type="presParOf" srcId="{B9DD694E-15F9-4DF1-BF96-B2F4A45BEB9A}" destId="{101FEB41-CA56-436F-84E8-154BF04E4AFF}" srcOrd="3" destOrd="0" presId="urn:microsoft.com/office/officeart/2018/2/layout/IconVerticalSolidList"/>
    <dgm:cxn modelId="{0977D7D4-3F57-4548-A8A9-D6D78EE99513}" type="presParOf" srcId="{C94EA5DE-49CB-41FE-9243-F69BC95D121D}" destId="{5575FF14-97E6-48C0-8FCC-67EB79F55657}" srcOrd="11" destOrd="0" presId="urn:microsoft.com/office/officeart/2018/2/layout/IconVerticalSolidList"/>
    <dgm:cxn modelId="{F279DAD7-C212-458D-9356-C236710A6527}" type="presParOf" srcId="{C94EA5DE-49CB-41FE-9243-F69BC95D121D}" destId="{6A7CE372-2BFC-46E5-AB03-6139DED9EC7C}" srcOrd="12" destOrd="0" presId="urn:microsoft.com/office/officeart/2018/2/layout/IconVerticalSolidList"/>
    <dgm:cxn modelId="{36F90FBA-B6E9-45A7-85B2-06E5039A7DB0}" type="presParOf" srcId="{6A7CE372-2BFC-46E5-AB03-6139DED9EC7C}" destId="{3E8D8F26-02B5-44CA-AE03-BC98636988EF}" srcOrd="0" destOrd="0" presId="urn:microsoft.com/office/officeart/2018/2/layout/IconVerticalSolidList"/>
    <dgm:cxn modelId="{78C12AA8-0F9B-47E2-8786-F3EDC47E1D5B}" type="presParOf" srcId="{6A7CE372-2BFC-46E5-AB03-6139DED9EC7C}" destId="{318C64B5-9D1B-4211-9A76-F349C331D83C}" srcOrd="1" destOrd="0" presId="urn:microsoft.com/office/officeart/2018/2/layout/IconVerticalSolidList"/>
    <dgm:cxn modelId="{276AFC0C-69CD-40FA-BD45-2C59B1CA1EF9}" type="presParOf" srcId="{6A7CE372-2BFC-46E5-AB03-6139DED9EC7C}" destId="{89AFB263-FD1A-47CA-A1C0-C991C2B30807}" srcOrd="2" destOrd="0" presId="urn:microsoft.com/office/officeart/2018/2/layout/IconVerticalSolidList"/>
    <dgm:cxn modelId="{67C60EFC-0848-43B3-8C05-0898B285164D}" type="presParOf" srcId="{6A7CE372-2BFC-46E5-AB03-6139DED9EC7C}" destId="{00C5D776-5842-42BA-87EA-3105D3E0621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EE132-7E94-4676-8E77-191D661CF9DB}">
      <dsp:nvSpPr>
        <dsp:cNvPr id="0" name=""/>
        <dsp:cNvSpPr/>
      </dsp:nvSpPr>
      <dsp:spPr>
        <a:xfrm>
          <a:off x="0" y="3686"/>
          <a:ext cx="6339631" cy="6196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CEC16C-B7F8-427E-99B6-68DDFC91EEA3}">
      <dsp:nvSpPr>
        <dsp:cNvPr id="0" name=""/>
        <dsp:cNvSpPr/>
      </dsp:nvSpPr>
      <dsp:spPr>
        <a:xfrm>
          <a:off x="187433" y="143099"/>
          <a:ext cx="341121" cy="340788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4C8CC-B664-4AB4-9630-954C2FD7665D}">
      <dsp:nvSpPr>
        <dsp:cNvPr id="0" name=""/>
        <dsp:cNvSpPr/>
      </dsp:nvSpPr>
      <dsp:spPr>
        <a:xfrm>
          <a:off x="715988" y="3686"/>
          <a:ext cx="5548656" cy="75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21" tIns="79921" rIns="79921" bIns="7992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Дослідники з </a:t>
          </a:r>
          <a:r>
            <a:rPr lang="uk-UA" sz="1400" kern="1200" dirty="0" err="1"/>
            <a:t>Кардіфського</a:t>
          </a:r>
          <a:r>
            <a:rPr lang="uk-UA" sz="1400" kern="1200" dirty="0"/>
            <a:t> університету проаналізували зразки меду з усього Уельсу, щоб виявити антимікробну активність.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715988" y="3686"/>
        <a:ext cx="5548656" cy="755156"/>
      </dsp:txXfrm>
    </dsp:sp>
    <dsp:sp modelId="{021C0609-D9A5-404E-8695-4B3AFA20FA13}">
      <dsp:nvSpPr>
        <dsp:cNvPr id="0" name=""/>
        <dsp:cNvSpPr/>
      </dsp:nvSpPr>
      <dsp:spPr>
        <a:xfrm>
          <a:off x="0" y="947631"/>
          <a:ext cx="6339631" cy="6196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5E4EA-1B94-4266-8F3D-A390D558D9D6}">
      <dsp:nvSpPr>
        <dsp:cNvPr id="0" name=""/>
        <dsp:cNvSpPr/>
      </dsp:nvSpPr>
      <dsp:spPr>
        <a:xfrm>
          <a:off x="187433" y="1087044"/>
          <a:ext cx="341121" cy="340788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98C09-9D1E-4683-8F93-D17C830ED400}">
      <dsp:nvSpPr>
        <dsp:cNvPr id="0" name=""/>
        <dsp:cNvSpPr/>
      </dsp:nvSpPr>
      <dsp:spPr>
        <a:xfrm>
          <a:off x="715988" y="947631"/>
          <a:ext cx="5548656" cy="75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21" tIns="79921" rIns="79921" bIns="7992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Було</a:t>
          </a:r>
          <a:r>
            <a:rPr lang="ru-RU" sz="1400" kern="1200" dirty="0"/>
            <a:t> протестовано 500 </a:t>
          </a:r>
          <a:r>
            <a:rPr lang="ru-RU" sz="1400" kern="1200" dirty="0" err="1"/>
            <a:t>зразків</a:t>
          </a:r>
          <a:r>
            <a:rPr lang="ru-RU" sz="1400" kern="1200" dirty="0"/>
            <a:t> меду</a:t>
          </a:r>
          <a:endParaRPr lang="uk-UA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715988" y="947631"/>
        <a:ext cx="5548656" cy="755156"/>
      </dsp:txXfrm>
    </dsp:sp>
    <dsp:sp modelId="{E1799E49-4C61-45D0-9A28-E6FDB6E91E89}">
      <dsp:nvSpPr>
        <dsp:cNvPr id="0" name=""/>
        <dsp:cNvSpPr/>
      </dsp:nvSpPr>
      <dsp:spPr>
        <a:xfrm>
          <a:off x="0" y="1891576"/>
          <a:ext cx="6339631" cy="6196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68DB6-5A90-40BB-AA4B-0F1BB029AC3E}">
      <dsp:nvSpPr>
        <dsp:cNvPr id="0" name=""/>
        <dsp:cNvSpPr/>
      </dsp:nvSpPr>
      <dsp:spPr>
        <a:xfrm>
          <a:off x="187433" y="2030990"/>
          <a:ext cx="341121" cy="340788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05989-72B1-451E-B364-C19E72CEBBE1}">
      <dsp:nvSpPr>
        <dsp:cNvPr id="0" name=""/>
        <dsp:cNvSpPr/>
      </dsp:nvSpPr>
      <dsp:spPr>
        <a:xfrm>
          <a:off x="715988" y="1891576"/>
          <a:ext cx="5548656" cy="75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21" tIns="79921" rIns="79921" bIns="7992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Мед </a:t>
          </a:r>
          <a:r>
            <a:rPr lang="ru-RU" sz="1400" kern="1200" dirty="0" err="1"/>
            <a:t>був</a:t>
          </a:r>
          <a:r>
            <a:rPr lang="ru-RU" sz="1400" kern="1200" dirty="0"/>
            <a:t> </a:t>
          </a:r>
          <a:r>
            <a:rPr lang="ru-RU" sz="1400" kern="1200" dirty="0" err="1"/>
            <a:t>протестований</a:t>
          </a:r>
          <a:r>
            <a:rPr lang="ru-RU" sz="1400" kern="1200" dirty="0"/>
            <a:t> на </a:t>
          </a:r>
          <a:r>
            <a:rPr lang="ru-RU" sz="1400" kern="1200" dirty="0" err="1"/>
            <a:t>антимікробні</a:t>
          </a:r>
          <a:r>
            <a:rPr lang="ru-RU" sz="1400" kern="1200" dirty="0"/>
            <a:t> </a:t>
          </a:r>
          <a:r>
            <a:rPr lang="ru-RU" sz="1400" kern="1200" dirty="0" err="1"/>
            <a:t>властивості</a:t>
          </a:r>
          <a:r>
            <a:rPr lang="ru-RU" sz="1400" kern="1200" dirty="0"/>
            <a:t> в </a:t>
          </a:r>
          <a:r>
            <a:rPr lang="ru-RU" sz="1400" kern="1200" dirty="0" err="1"/>
            <a:t>лабораторії</a:t>
          </a:r>
          <a:r>
            <a:rPr lang="ru-RU" sz="1400" kern="1200" dirty="0"/>
            <a:t>.</a:t>
          </a:r>
          <a:endParaRPr lang="uk-UA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715988" y="1891576"/>
        <a:ext cx="5548656" cy="755156"/>
      </dsp:txXfrm>
    </dsp:sp>
    <dsp:sp modelId="{D94AF3C4-06EE-4234-AF1E-EDD7F2718807}">
      <dsp:nvSpPr>
        <dsp:cNvPr id="0" name=""/>
        <dsp:cNvSpPr/>
      </dsp:nvSpPr>
      <dsp:spPr>
        <a:xfrm>
          <a:off x="0" y="2865195"/>
          <a:ext cx="6339631" cy="6196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FD01A-A6B7-4C29-A853-7F664668F111}">
      <dsp:nvSpPr>
        <dsp:cNvPr id="0" name=""/>
        <dsp:cNvSpPr/>
      </dsp:nvSpPr>
      <dsp:spPr>
        <a:xfrm>
          <a:off x="187433" y="2974935"/>
          <a:ext cx="341121" cy="340788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3455D-0A65-44C2-8307-0CD61AC4EFF5}">
      <dsp:nvSpPr>
        <dsp:cNvPr id="0" name=""/>
        <dsp:cNvSpPr/>
      </dsp:nvSpPr>
      <dsp:spPr>
        <a:xfrm>
          <a:off x="715988" y="2835521"/>
          <a:ext cx="5548656" cy="75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21" tIns="79921" rIns="79921" bIns="7992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Один </a:t>
          </a:r>
          <a:r>
            <a:rPr lang="ru-RU" sz="1400" kern="1200" dirty="0" err="1"/>
            <a:t>зразок</a:t>
          </a:r>
          <a:r>
            <a:rPr lang="ru-RU" sz="1400" kern="1200" dirty="0"/>
            <a:t> з </a:t>
          </a:r>
          <a:r>
            <a:rPr lang="ru-RU" sz="1400" kern="1200" dirty="0" err="1"/>
            <a:t>Тивіна</a:t>
          </a:r>
          <a:r>
            <a:rPr lang="ru-RU" sz="1400" kern="1200" dirty="0"/>
            <a:t> </a:t>
          </a:r>
          <a:r>
            <a:rPr lang="ru-RU" sz="1400" kern="1200" dirty="0" err="1"/>
            <a:t>діяв</a:t>
          </a:r>
          <a:r>
            <a:rPr lang="ru-RU" sz="1400" kern="1200" dirty="0"/>
            <a:t> як </a:t>
          </a:r>
          <a:r>
            <a:rPr lang="ru-RU" sz="1400" kern="1200" dirty="0" err="1"/>
            <a:t>антибіотик</a:t>
          </a:r>
          <a:r>
            <a:rPr lang="ru-RU" sz="1400" kern="1200" dirty="0"/>
            <a:t>.</a:t>
          </a:r>
          <a:endParaRPr lang="uk-UA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</dsp:txBody>
      <dsp:txXfrm>
        <a:off x="715988" y="2835521"/>
        <a:ext cx="5548656" cy="755156"/>
      </dsp:txXfrm>
    </dsp:sp>
    <dsp:sp modelId="{FFF251A7-CA41-4FBD-80D3-40EFA9CACFD6}">
      <dsp:nvSpPr>
        <dsp:cNvPr id="0" name=""/>
        <dsp:cNvSpPr/>
      </dsp:nvSpPr>
      <dsp:spPr>
        <a:xfrm>
          <a:off x="0" y="3779467"/>
          <a:ext cx="6339631" cy="6196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E1814-1376-4F68-BF0E-766F9F8C18DB}">
      <dsp:nvSpPr>
        <dsp:cNvPr id="0" name=""/>
        <dsp:cNvSpPr/>
      </dsp:nvSpPr>
      <dsp:spPr>
        <a:xfrm>
          <a:off x="187433" y="3918880"/>
          <a:ext cx="341121" cy="340788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DC751-DE8D-42EE-AA1F-FC14BDAC3EBA}">
      <dsp:nvSpPr>
        <dsp:cNvPr id="0" name=""/>
        <dsp:cNvSpPr/>
      </dsp:nvSpPr>
      <dsp:spPr>
        <a:xfrm>
          <a:off x="748004" y="3804870"/>
          <a:ext cx="5548656" cy="75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21" tIns="79921" rIns="79921" bIns="7992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Дослідники</a:t>
          </a:r>
          <a:r>
            <a:rPr lang="ru-RU" sz="1400" kern="1200" dirty="0"/>
            <a:t> </a:t>
          </a:r>
          <a:r>
            <a:rPr lang="ru-RU" sz="1400" kern="1200" dirty="0" err="1"/>
            <a:t>проаналізували</a:t>
          </a:r>
          <a:r>
            <a:rPr lang="ru-RU" sz="1400" kern="1200" dirty="0"/>
            <a:t> пилок, </a:t>
          </a:r>
          <a:r>
            <a:rPr lang="ru-RU" sz="1400" kern="1200" dirty="0" err="1"/>
            <a:t>присутній</a:t>
          </a:r>
          <a:r>
            <a:rPr lang="ru-RU" sz="1400" kern="1200" dirty="0"/>
            <a:t> у </a:t>
          </a:r>
          <a:r>
            <a:rPr lang="ru-RU" sz="1400" kern="1200" dirty="0" err="1"/>
            <a:t>меді</a:t>
          </a:r>
          <a:r>
            <a:rPr lang="ru-RU" sz="1400" kern="1200" dirty="0"/>
            <a:t>, </a:t>
          </a:r>
          <a:r>
            <a:rPr lang="ru-RU" sz="1400" kern="1200" dirty="0" err="1"/>
            <a:t>щоб</a:t>
          </a:r>
          <a:r>
            <a:rPr lang="ru-RU" sz="1400" kern="1200" dirty="0"/>
            <a:t>  </a:t>
          </a:r>
          <a:r>
            <a:rPr lang="ru-RU" sz="1400" kern="1200" dirty="0" err="1"/>
            <a:t>ідентифікувати</a:t>
          </a:r>
          <a:r>
            <a:rPr lang="ru-RU" sz="1400" kern="1200" dirty="0"/>
            <a:t> </a:t>
          </a:r>
          <a:r>
            <a:rPr lang="ru-RU" sz="1400" kern="1200" dirty="0" err="1"/>
            <a:t>рослини</a:t>
          </a:r>
          <a:endParaRPr lang="uk-UA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748004" y="3804870"/>
        <a:ext cx="5548656" cy="755156"/>
      </dsp:txXfrm>
    </dsp:sp>
    <dsp:sp modelId="{F0A33BD3-CF76-41FF-88BC-B6973AE87832}">
      <dsp:nvSpPr>
        <dsp:cNvPr id="0" name=""/>
        <dsp:cNvSpPr/>
      </dsp:nvSpPr>
      <dsp:spPr>
        <a:xfrm>
          <a:off x="0" y="4723412"/>
          <a:ext cx="6339631" cy="6196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3D106-FEA0-436E-9CAE-E06979E694B9}">
      <dsp:nvSpPr>
        <dsp:cNvPr id="0" name=""/>
        <dsp:cNvSpPr/>
      </dsp:nvSpPr>
      <dsp:spPr>
        <a:xfrm>
          <a:off x="187433" y="4862825"/>
          <a:ext cx="341121" cy="340788"/>
        </a:xfrm>
        <a:prstGeom prst="rect">
          <a:avLst/>
        </a:prstGeom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FEB41-CA56-436F-84E8-154BF04E4AFF}">
      <dsp:nvSpPr>
        <dsp:cNvPr id="0" name=""/>
        <dsp:cNvSpPr/>
      </dsp:nvSpPr>
      <dsp:spPr>
        <a:xfrm>
          <a:off x="715988" y="4723412"/>
          <a:ext cx="5548656" cy="75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21" tIns="79921" rIns="79921" bIns="7992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Кожна рослина виробляє унікальний пилок, що означає, що окремі рослини можна ідентифікувати шляхом аналізу пилку.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715988" y="4723412"/>
        <a:ext cx="5548656" cy="755156"/>
      </dsp:txXfrm>
    </dsp:sp>
    <dsp:sp modelId="{3E8D8F26-02B5-44CA-AE03-BC98636988EF}">
      <dsp:nvSpPr>
        <dsp:cNvPr id="0" name=""/>
        <dsp:cNvSpPr/>
      </dsp:nvSpPr>
      <dsp:spPr>
        <a:xfrm>
          <a:off x="0" y="5667357"/>
          <a:ext cx="6339631" cy="6196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C64B5-9D1B-4211-9A76-F349C331D83C}">
      <dsp:nvSpPr>
        <dsp:cNvPr id="0" name=""/>
        <dsp:cNvSpPr/>
      </dsp:nvSpPr>
      <dsp:spPr>
        <a:xfrm>
          <a:off x="187433" y="5806770"/>
          <a:ext cx="341121" cy="3407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5D776-5842-42BA-87EA-3105D3E06212}">
      <dsp:nvSpPr>
        <dsp:cNvPr id="0" name=""/>
        <dsp:cNvSpPr/>
      </dsp:nvSpPr>
      <dsp:spPr>
        <a:xfrm>
          <a:off x="715988" y="5667357"/>
          <a:ext cx="5548656" cy="75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21" tIns="79921" rIns="79921" bIns="7992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Вчені</a:t>
          </a:r>
          <a:r>
            <a:rPr lang="ru-RU" sz="1400" kern="1200" dirty="0"/>
            <a:t> </a:t>
          </a:r>
          <a:r>
            <a:rPr lang="ru-RU" sz="1400" kern="1200" dirty="0" err="1"/>
            <a:t>визначили</a:t>
          </a:r>
          <a:r>
            <a:rPr lang="ru-RU" sz="1400" kern="1200" dirty="0"/>
            <a:t> </a:t>
          </a:r>
          <a:r>
            <a:rPr lang="ru-RU" sz="1400" kern="1200" dirty="0" err="1"/>
            <a:t>рослини</a:t>
          </a:r>
          <a:r>
            <a:rPr lang="ru-RU" sz="1400" kern="1200" dirty="0"/>
            <a:t>, </a:t>
          </a:r>
          <a:r>
            <a:rPr lang="ru-RU" sz="1400" kern="1200" dirty="0" err="1"/>
            <a:t>які</a:t>
          </a:r>
          <a:r>
            <a:rPr lang="ru-RU" sz="1400" kern="1200" dirty="0"/>
            <a:t> </a:t>
          </a:r>
          <a:r>
            <a:rPr lang="ru-RU" sz="1400" kern="1200" dirty="0" err="1"/>
            <a:t>містять</a:t>
          </a:r>
          <a:r>
            <a:rPr lang="ru-RU" sz="1400" kern="1200" dirty="0"/>
            <a:t> </a:t>
          </a:r>
          <a:r>
            <a:rPr lang="ru-RU" sz="1400" kern="1200" dirty="0" err="1"/>
            <a:t>антимікробні</a:t>
          </a:r>
          <a:r>
            <a:rPr lang="ru-RU" sz="1400" kern="1200" dirty="0"/>
            <a:t> </a:t>
          </a:r>
          <a:r>
            <a:rPr lang="ru-RU" sz="1400" kern="1200" dirty="0" err="1"/>
            <a:t>властивості</a:t>
          </a:r>
          <a:r>
            <a:rPr lang="ru-RU" sz="1400" kern="1200" dirty="0"/>
            <a:t>.</a:t>
          </a:r>
          <a:endParaRPr lang="uk-UA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715988" y="5667357"/>
        <a:ext cx="5548656" cy="755156"/>
      </dsp:txXfrm>
    </dsp:sp>
  </dsp:spTree>
</dsp:drawing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A7051-4890-4F06-AC50-20BFA0531120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AEF1A-C13C-4FD3-8C36-0BFAA1F40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680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Other examples: The antibiotic penicillin works by keeping a bacterium from building a cell wall</a:t>
            </a:r>
          </a:p>
          <a:p>
            <a:r>
              <a:rPr lang="en-GB" dirty="0"/>
              <a:t>	Some antibiotics dissolve the membrane of just bacterial cells</a:t>
            </a:r>
          </a:p>
          <a:p>
            <a:r>
              <a:rPr lang="en-GB" dirty="0"/>
              <a:t>See penicillin in action: https://www.cellsalive.com/pen.htm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EF1A-C13C-4FD3-8C36-0BFAA1F40ED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489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https://thebiomedicalscientist.net/science/disease-trenches</a:t>
            </a:r>
          </a:p>
          <a:p>
            <a:r>
              <a:rPr lang="en-GB" dirty="0"/>
              <a:t>http://www.bbc.co.uk/newsbeat/article/34866829/life-before-antibiotics-and-maybe-life-after-an-antibiotic-apocalypse</a:t>
            </a:r>
          </a:p>
          <a:p>
            <a:r>
              <a:rPr lang="en-GB" dirty="0"/>
              <a:t>Today the risk of a woman dying in England and Wales during childbirth is between 40 to 50 times lower than 60 years ago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EF1A-C13C-4FD3-8C36-0BFAA1F40ED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718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https://www.bbc.co.uk/bitesize/guides/z7r7hyc/revision/1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EF1A-C13C-4FD3-8C36-0BFAA1F40ED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127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https://microbiologysociety.org/education-outreach/antibiotics-unearthed/antibiotics-and-antibiotic-resistance/what-are-antibiotics-and-how-do-they-work.html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EF1A-C13C-4FD3-8C36-0BFAA1F40ED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455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https://www.who.int/news-room/fact-sheets/detail/antibiotic-resistance</a:t>
            </a:r>
          </a:p>
          <a:p>
            <a:r>
              <a:rPr lang="en-GB" dirty="0"/>
              <a:t>https://www.khanacademy.org/science/health-and-medicine/current-issues-in-health-and-medicine/antibiotics-and-antibiotic-resistance/a/what-is-antibiotic-resistance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EF1A-C13C-4FD3-8C36-0BFAA1F40ED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070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World Health Organization estimates that antibiotic treatments add an average of 20 years to all of our lives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EF1A-C13C-4FD3-8C36-0BFAA1F40ED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211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https://www.nhs.uk/conditions/vaccinations/nhs-vaccinations-and-when-to-have-them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EF1A-C13C-4FD3-8C36-0BFAA1F40ED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081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https://www.cdc.gov/handwashing/why-handwashing.html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EF1A-C13C-4FD3-8C36-0BFAA1F40ED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881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https://www.nhs.uk/live-well/healthy-body/best-way-to-wash-your-hands/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EF1A-C13C-4FD3-8C36-0BFAA1F40ED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661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01D6F-CA10-4673-B557-1E4DE8A2DD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290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https://www.nhs.uk/conditions/vaccinations/nhs-vaccinations-and-when-to-have-them/</a:t>
            </a:r>
          </a:p>
          <a:p>
            <a:r>
              <a:rPr lang="en-GB" dirty="0"/>
              <a:t>https://www.nhs.uk/conditions/vaccinations/why-vaccination-is-safe-and-important/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EF1A-C13C-4FD3-8C36-0BFAA1F40ED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622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https://learn.genetics.utah.edu/content/microbiome/antibiotics/</a:t>
            </a:r>
          </a:p>
          <a:p>
            <a:r>
              <a:rPr lang="en-GB" dirty="0"/>
              <a:t>https://microbiologysociety.org/education-outreach/antibiotics-unearthed/antibiotics-and-antibiotic-resistance/what-are-antibiotics-and-how-do-they-work.html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EF1A-C13C-4FD3-8C36-0BFAA1F40ED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3087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71679CD-6691-4457-B74D-8BBE046A6665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D2659A-5D84-4489-B405-E84DDE972DF3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912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79CD-6691-4457-B74D-8BBE046A6665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659A-5D84-4489-B405-E84DDE972D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43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79CD-6691-4457-B74D-8BBE046A6665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659A-5D84-4489-B405-E84DDE972D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09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79CD-6691-4457-B74D-8BBE046A6665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659A-5D84-4489-B405-E84DDE972D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06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71679CD-6691-4457-B74D-8BBE046A6665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FD2659A-5D84-4489-B405-E84DDE972DF3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55426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79CD-6691-4457-B74D-8BBE046A6665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659A-5D84-4489-B405-E84DDE972D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558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79CD-6691-4457-B74D-8BBE046A6665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659A-5D84-4489-B405-E84DDE972D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468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79CD-6691-4457-B74D-8BBE046A6665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659A-5D84-4489-B405-E84DDE972D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03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79CD-6691-4457-B74D-8BBE046A6665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659A-5D84-4489-B405-E84DDE972D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14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71679CD-6691-4457-B74D-8BBE046A6665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FD2659A-5D84-4489-B405-E84DDE972DF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3218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71679CD-6691-4457-B74D-8BBE046A6665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FD2659A-5D84-4489-B405-E84DDE972D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5685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71679CD-6691-4457-B74D-8BBE046A6665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FD2659A-5D84-4489-B405-E84DDE972DF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122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png"/><Relationship Id="rId4" Type="http://schemas.openxmlformats.org/officeDocument/2006/relationships/image" Target="../media/image36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video" Target="NULL" TargetMode="External"/><Relationship Id="rId2" Type="http://schemas.microsoft.com/office/2007/relationships/media" Target="../media/media1.mp4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37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Relationship Id="rId3" Type="http://schemas.openxmlformats.org/officeDocument/2006/relationships/image" Target="../media/image39.sv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1.png"/><Relationship Id="rId4" Type="http://schemas.openxmlformats.org/officeDocument/2006/relationships/image" Target="../media/image42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3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4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5.gif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png"/><Relationship Id="rId3" Type="http://schemas.openxmlformats.org/officeDocument/2006/relationships/image" Target="../media/image47.gif"/><Relationship Id="rId4" Type="http://schemas.openxmlformats.org/officeDocument/2006/relationships/image" Target="../media/image48.png"/><Relationship Id="rId5" Type="http://schemas.openxmlformats.org/officeDocument/2006/relationships/image" Target="../media/image49.sv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0.gif"/><Relationship Id="rId4" Type="http://schemas.openxmlformats.org/officeDocument/2006/relationships/image" Target="../media/image51.gif"/><Relationship Id="rId5" Type="http://schemas.openxmlformats.org/officeDocument/2006/relationships/image" Target="../media/image52.gif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3.gif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4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pn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8.jpeg"/><Relationship Id="rId9" Type="http://schemas.openxmlformats.org/officeDocument/2006/relationships/image" Target="../media/image19.jpe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gif"/></Relationships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6" name="Rectangle 18">
            <a:extLst>
              <a:ext uri="{FF2B5EF4-FFF2-40B4-BE49-F238E27FC236}">
                <a16:creationId xmlns:a16="http://schemas.microsoft.com/office/drawing/2014/main" id="{374BD3A9-25D1-4691-BE05-149182EC4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Freeform 10">
            <a:extLst>
              <a:ext uri="{FF2B5EF4-FFF2-40B4-BE49-F238E27FC236}">
                <a16:creationId xmlns:a16="http://schemas.microsoft.com/office/drawing/2014/main" id="{8D49CF1A-01DD-4115-A6BB-CFA8F7045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5E7DFB2-4594-41CE-A292-D9CFB152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7095475" cy="80959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uk-UA" dirty="0"/>
              <a:t>ДУЖЕ ШКІДЛИВІ БАКТЕРІЇ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DAFA16-9D2D-4BEC-89D0-B4EABEE9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913DF6-7C28-4E80-93E6-12DF5273C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051" y="1392702"/>
            <a:ext cx="6306309" cy="498066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Кашлюк (</a:t>
            </a:r>
            <a:r>
              <a:rPr lang="en-US" dirty="0">
                <a:solidFill>
                  <a:schemeClr val="tx1"/>
                </a:solidFill>
              </a:rPr>
              <a:t>Pertussis) </a:t>
            </a:r>
            <a:r>
              <a:rPr lang="uk-UA" dirty="0">
                <a:solidFill>
                  <a:schemeClr val="tx1"/>
                </a:solidFill>
              </a:rPr>
              <a:t>є дуже заразним і викликає неконтрольований, сильний кашель, утруднене дихання, судоми, а іноді і смерть. Кілька випадків по всій Великобританії.</a:t>
            </a:r>
          </a:p>
          <a:p>
            <a:r>
              <a:rPr lang="uk-UA" dirty="0">
                <a:solidFill>
                  <a:schemeClr val="tx1"/>
                </a:solidFill>
              </a:rPr>
              <a:t>Туберкульоз викликає постійний кашель, високу температуру, втому, а іноді і смерть. Він поширюється через кашель, чхання і тісний контакт з інфікованою особою.</a:t>
            </a:r>
          </a:p>
          <a:p>
            <a:r>
              <a:rPr lang="uk-UA" dirty="0">
                <a:solidFill>
                  <a:schemeClr val="tx1"/>
                </a:solidFill>
              </a:rPr>
              <a:t>Нещодавно були підтверджені випадки захворювання в Уельсі, а також щонайменше один летальний випадок у 2019 році.</a:t>
            </a:r>
          </a:p>
          <a:p>
            <a:r>
              <a:rPr lang="uk-UA" dirty="0">
                <a:solidFill>
                  <a:schemeClr val="tx1"/>
                </a:solidFill>
              </a:rPr>
              <a:t>Обидві ці хвороби можна попередити за допомогою вакцин. Обидві хвороби вимагають госпіталізації, але їх можна лікувати антибіотиками. Деякі штами туберкульозу є стійкими до антибіотиків.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C537D07-053D-48DA-B1AA-67E515BCB0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050787" y="561093"/>
            <a:ext cx="3656581" cy="57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54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43F7E509-38FC-430B-BEE9-0BD7F137B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361208-7573-4B45-9251-E4E92E7EF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86BBDA-8563-4E8A-8DDC-77B9F8C9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АНТИБІОТИКИ</a:t>
            </a:r>
            <a:endParaRPr lang="en-US" dirty="0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41FD8A63-3109-4B9D-BE1D-547B2C55A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CE7D8-923C-44E5-99FE-4CFC83FD4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1678" y="1491917"/>
            <a:ext cx="5537361" cy="498369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uk-UA" dirty="0"/>
              <a:t>Ліки, що застосовуються для лікування бактеріальних інфекцій</a:t>
            </a:r>
          </a:p>
          <a:p>
            <a:pPr>
              <a:lnSpc>
                <a:spcPct val="100000"/>
              </a:lnSpc>
            </a:pPr>
            <a:r>
              <a:rPr lang="uk-UA" dirty="0"/>
              <a:t>Антибіотики не діють на вірусні інфекції</a:t>
            </a:r>
          </a:p>
          <a:p>
            <a:pPr>
              <a:lnSpc>
                <a:spcPct val="100000"/>
              </a:lnSpc>
            </a:pPr>
            <a:r>
              <a:rPr lang="uk-UA" dirty="0"/>
              <a:t>Антибіотики діють, впливаючи на елементи, які є в бактеріальних клітинах, але відсутні в клітинах людини</a:t>
            </a:r>
          </a:p>
          <a:p>
            <a:pPr>
              <a:lnSpc>
                <a:spcPct val="100000"/>
              </a:lnSpc>
            </a:pPr>
            <a:r>
              <a:rPr lang="uk-UA" dirty="0"/>
              <a:t>Наприклад, клітини людини не мають клітинних стінок, на відміну від багатьох видів бактерій (замість цього ми маємо так звані клітинні мембрани)</a:t>
            </a:r>
          </a:p>
          <a:p>
            <a:pPr>
              <a:lnSpc>
                <a:spcPct val="100000"/>
              </a:lnSpc>
            </a:pPr>
            <a:r>
              <a:rPr lang="uk-UA" dirty="0"/>
              <a:t>Деякі антибіотики є високоспеціалізованими і ефективні лише проти певних бактерій</a:t>
            </a:r>
          </a:p>
          <a:p>
            <a:pPr>
              <a:lnSpc>
                <a:spcPct val="100000"/>
              </a:lnSpc>
            </a:pPr>
            <a:r>
              <a:rPr lang="uk-UA" dirty="0"/>
              <a:t>Мед має антибіотичні властивості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D8D3E1-E06E-44B1-86BA-7BAEA820BC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-3" b="118"/>
          <a:stretch/>
        </p:blipFill>
        <p:spPr>
          <a:xfrm>
            <a:off x="7003006" y="286134"/>
            <a:ext cx="2948888" cy="2945309"/>
          </a:xfrm>
          <a:custGeom>
            <a:avLst/>
            <a:gdLst/>
            <a:ahLst/>
            <a:cxnLst/>
            <a:rect l="l" t="t" r="r" b="b"/>
            <a:pathLst>
              <a:path w="2208067" h="2205387">
                <a:moveTo>
                  <a:pt x="1104034" y="0"/>
                </a:moveTo>
                <a:lnTo>
                  <a:pt x="1125458" y="2008"/>
                </a:lnTo>
                <a:lnTo>
                  <a:pt x="1146213" y="7364"/>
                </a:lnTo>
                <a:lnTo>
                  <a:pt x="1166298" y="15399"/>
                </a:lnTo>
                <a:lnTo>
                  <a:pt x="1187053" y="25441"/>
                </a:lnTo>
                <a:lnTo>
                  <a:pt x="1206470" y="36823"/>
                </a:lnTo>
                <a:lnTo>
                  <a:pt x="1226555" y="48875"/>
                </a:lnTo>
                <a:lnTo>
                  <a:pt x="1246641" y="59586"/>
                </a:lnTo>
                <a:lnTo>
                  <a:pt x="1266726" y="70298"/>
                </a:lnTo>
                <a:lnTo>
                  <a:pt x="1286811" y="78332"/>
                </a:lnTo>
                <a:lnTo>
                  <a:pt x="1307567" y="83689"/>
                </a:lnTo>
                <a:lnTo>
                  <a:pt x="1328322" y="86367"/>
                </a:lnTo>
                <a:lnTo>
                  <a:pt x="1350416" y="86367"/>
                </a:lnTo>
                <a:lnTo>
                  <a:pt x="1373180" y="85029"/>
                </a:lnTo>
                <a:lnTo>
                  <a:pt x="1395942" y="82350"/>
                </a:lnTo>
                <a:lnTo>
                  <a:pt x="1418706" y="79003"/>
                </a:lnTo>
                <a:lnTo>
                  <a:pt x="1441471" y="76324"/>
                </a:lnTo>
                <a:lnTo>
                  <a:pt x="1464234" y="74315"/>
                </a:lnTo>
                <a:lnTo>
                  <a:pt x="1485659" y="74985"/>
                </a:lnTo>
                <a:lnTo>
                  <a:pt x="1506414" y="77664"/>
                </a:lnTo>
                <a:lnTo>
                  <a:pt x="1526499" y="83689"/>
                </a:lnTo>
                <a:lnTo>
                  <a:pt x="1543237" y="92393"/>
                </a:lnTo>
                <a:lnTo>
                  <a:pt x="1559305" y="103775"/>
                </a:lnTo>
                <a:lnTo>
                  <a:pt x="1573365" y="117165"/>
                </a:lnTo>
                <a:lnTo>
                  <a:pt x="1587426" y="132563"/>
                </a:lnTo>
                <a:lnTo>
                  <a:pt x="1600146" y="148632"/>
                </a:lnTo>
                <a:lnTo>
                  <a:pt x="1612866" y="165370"/>
                </a:lnTo>
                <a:lnTo>
                  <a:pt x="1625587" y="182108"/>
                </a:lnTo>
                <a:lnTo>
                  <a:pt x="1638308" y="198177"/>
                </a:lnTo>
                <a:lnTo>
                  <a:pt x="1651699" y="213575"/>
                </a:lnTo>
                <a:lnTo>
                  <a:pt x="1667097" y="226966"/>
                </a:lnTo>
                <a:lnTo>
                  <a:pt x="1681826" y="239018"/>
                </a:lnTo>
                <a:lnTo>
                  <a:pt x="1698565" y="248390"/>
                </a:lnTo>
                <a:lnTo>
                  <a:pt x="1716642" y="256425"/>
                </a:lnTo>
                <a:lnTo>
                  <a:pt x="1736058" y="263119"/>
                </a:lnTo>
                <a:lnTo>
                  <a:pt x="1756144" y="269145"/>
                </a:lnTo>
                <a:lnTo>
                  <a:pt x="1776228" y="274501"/>
                </a:lnTo>
                <a:lnTo>
                  <a:pt x="1796984" y="279857"/>
                </a:lnTo>
                <a:lnTo>
                  <a:pt x="1816399" y="285883"/>
                </a:lnTo>
                <a:lnTo>
                  <a:pt x="1835816" y="292578"/>
                </a:lnTo>
                <a:lnTo>
                  <a:pt x="1853892" y="300613"/>
                </a:lnTo>
                <a:lnTo>
                  <a:pt x="1869960" y="310655"/>
                </a:lnTo>
                <a:lnTo>
                  <a:pt x="1884691" y="322706"/>
                </a:lnTo>
                <a:lnTo>
                  <a:pt x="1896741" y="337436"/>
                </a:lnTo>
                <a:lnTo>
                  <a:pt x="1906785" y="353504"/>
                </a:lnTo>
                <a:lnTo>
                  <a:pt x="1914819" y="371581"/>
                </a:lnTo>
                <a:lnTo>
                  <a:pt x="1921514" y="390998"/>
                </a:lnTo>
                <a:lnTo>
                  <a:pt x="1927540" y="410413"/>
                </a:lnTo>
                <a:lnTo>
                  <a:pt x="1932896" y="431169"/>
                </a:lnTo>
                <a:lnTo>
                  <a:pt x="1938252" y="451253"/>
                </a:lnTo>
                <a:lnTo>
                  <a:pt x="1944278" y="471339"/>
                </a:lnTo>
                <a:lnTo>
                  <a:pt x="1950972" y="490756"/>
                </a:lnTo>
                <a:lnTo>
                  <a:pt x="1959007" y="508832"/>
                </a:lnTo>
                <a:lnTo>
                  <a:pt x="1968380" y="525570"/>
                </a:lnTo>
                <a:lnTo>
                  <a:pt x="1980431" y="540300"/>
                </a:lnTo>
                <a:lnTo>
                  <a:pt x="1993822" y="555699"/>
                </a:lnTo>
                <a:lnTo>
                  <a:pt x="2009221" y="569088"/>
                </a:lnTo>
                <a:lnTo>
                  <a:pt x="2025959" y="581810"/>
                </a:lnTo>
                <a:lnTo>
                  <a:pt x="2042697" y="594531"/>
                </a:lnTo>
                <a:lnTo>
                  <a:pt x="2059434" y="607251"/>
                </a:lnTo>
                <a:lnTo>
                  <a:pt x="2075502" y="619972"/>
                </a:lnTo>
                <a:lnTo>
                  <a:pt x="2090901" y="634032"/>
                </a:lnTo>
                <a:lnTo>
                  <a:pt x="2104293" y="648092"/>
                </a:lnTo>
                <a:lnTo>
                  <a:pt x="2115673" y="664160"/>
                </a:lnTo>
                <a:lnTo>
                  <a:pt x="2124377" y="680898"/>
                </a:lnTo>
                <a:lnTo>
                  <a:pt x="2130403" y="700983"/>
                </a:lnTo>
                <a:lnTo>
                  <a:pt x="2133081" y="721738"/>
                </a:lnTo>
                <a:lnTo>
                  <a:pt x="2133751" y="743163"/>
                </a:lnTo>
                <a:lnTo>
                  <a:pt x="2131741" y="765926"/>
                </a:lnTo>
                <a:lnTo>
                  <a:pt x="2129065" y="788690"/>
                </a:lnTo>
                <a:lnTo>
                  <a:pt x="2125717" y="811455"/>
                </a:lnTo>
                <a:lnTo>
                  <a:pt x="2123039" y="834217"/>
                </a:lnTo>
                <a:lnTo>
                  <a:pt x="2121699" y="856981"/>
                </a:lnTo>
                <a:lnTo>
                  <a:pt x="2121699" y="879075"/>
                </a:lnTo>
                <a:lnTo>
                  <a:pt x="2124377" y="899830"/>
                </a:lnTo>
                <a:lnTo>
                  <a:pt x="2129733" y="920585"/>
                </a:lnTo>
                <a:lnTo>
                  <a:pt x="2137767" y="940001"/>
                </a:lnTo>
                <a:lnTo>
                  <a:pt x="2147811" y="960086"/>
                </a:lnTo>
                <a:lnTo>
                  <a:pt x="2159193" y="980172"/>
                </a:lnTo>
                <a:lnTo>
                  <a:pt x="2171243" y="1000258"/>
                </a:lnTo>
                <a:lnTo>
                  <a:pt x="2182625" y="1019674"/>
                </a:lnTo>
                <a:lnTo>
                  <a:pt x="2192669" y="1040429"/>
                </a:lnTo>
                <a:lnTo>
                  <a:pt x="2200702" y="1060514"/>
                </a:lnTo>
                <a:lnTo>
                  <a:pt x="2206059" y="1081269"/>
                </a:lnTo>
                <a:lnTo>
                  <a:pt x="2208067" y="1102693"/>
                </a:lnTo>
                <a:lnTo>
                  <a:pt x="2206059" y="1124117"/>
                </a:lnTo>
                <a:lnTo>
                  <a:pt x="2200702" y="1144872"/>
                </a:lnTo>
                <a:lnTo>
                  <a:pt x="2192669" y="1164959"/>
                </a:lnTo>
                <a:lnTo>
                  <a:pt x="2182625" y="1185713"/>
                </a:lnTo>
                <a:lnTo>
                  <a:pt x="2171243" y="1205130"/>
                </a:lnTo>
                <a:lnTo>
                  <a:pt x="2159193" y="1225216"/>
                </a:lnTo>
                <a:lnTo>
                  <a:pt x="2147811" y="1245301"/>
                </a:lnTo>
                <a:lnTo>
                  <a:pt x="2137767" y="1265386"/>
                </a:lnTo>
                <a:lnTo>
                  <a:pt x="2129733" y="1284802"/>
                </a:lnTo>
                <a:lnTo>
                  <a:pt x="2124377" y="1305558"/>
                </a:lnTo>
                <a:lnTo>
                  <a:pt x="2121699" y="1326312"/>
                </a:lnTo>
                <a:lnTo>
                  <a:pt x="2121699" y="1348406"/>
                </a:lnTo>
                <a:lnTo>
                  <a:pt x="2123039" y="1371169"/>
                </a:lnTo>
                <a:lnTo>
                  <a:pt x="2125717" y="1393933"/>
                </a:lnTo>
                <a:lnTo>
                  <a:pt x="2129065" y="1416697"/>
                </a:lnTo>
                <a:lnTo>
                  <a:pt x="2131741" y="1439461"/>
                </a:lnTo>
                <a:lnTo>
                  <a:pt x="2133751" y="1462224"/>
                </a:lnTo>
                <a:lnTo>
                  <a:pt x="2133081" y="1483649"/>
                </a:lnTo>
                <a:lnTo>
                  <a:pt x="2130403" y="1504404"/>
                </a:lnTo>
                <a:lnTo>
                  <a:pt x="2124377" y="1524489"/>
                </a:lnTo>
                <a:lnTo>
                  <a:pt x="2115673" y="1541227"/>
                </a:lnTo>
                <a:lnTo>
                  <a:pt x="2104293" y="1557295"/>
                </a:lnTo>
                <a:lnTo>
                  <a:pt x="2090901" y="1571355"/>
                </a:lnTo>
                <a:lnTo>
                  <a:pt x="2075502" y="1585414"/>
                </a:lnTo>
                <a:lnTo>
                  <a:pt x="2059434" y="1598135"/>
                </a:lnTo>
                <a:lnTo>
                  <a:pt x="2042697" y="1610856"/>
                </a:lnTo>
                <a:lnTo>
                  <a:pt x="2025959" y="1623577"/>
                </a:lnTo>
                <a:lnTo>
                  <a:pt x="2009221" y="1636298"/>
                </a:lnTo>
                <a:lnTo>
                  <a:pt x="1993822" y="1649688"/>
                </a:lnTo>
                <a:lnTo>
                  <a:pt x="1980431" y="1665087"/>
                </a:lnTo>
                <a:lnTo>
                  <a:pt x="1968380" y="1679817"/>
                </a:lnTo>
                <a:lnTo>
                  <a:pt x="1959007" y="1696554"/>
                </a:lnTo>
                <a:lnTo>
                  <a:pt x="1950972" y="1714631"/>
                </a:lnTo>
                <a:lnTo>
                  <a:pt x="1944278" y="1734047"/>
                </a:lnTo>
                <a:lnTo>
                  <a:pt x="1938252" y="1754133"/>
                </a:lnTo>
                <a:lnTo>
                  <a:pt x="1932896" y="1774219"/>
                </a:lnTo>
                <a:lnTo>
                  <a:pt x="1927540" y="1794974"/>
                </a:lnTo>
                <a:lnTo>
                  <a:pt x="1921514" y="1814390"/>
                </a:lnTo>
                <a:lnTo>
                  <a:pt x="1914819" y="1833805"/>
                </a:lnTo>
                <a:lnTo>
                  <a:pt x="1906785" y="1851883"/>
                </a:lnTo>
                <a:lnTo>
                  <a:pt x="1896741" y="1867952"/>
                </a:lnTo>
                <a:lnTo>
                  <a:pt x="1884691" y="1882680"/>
                </a:lnTo>
                <a:lnTo>
                  <a:pt x="1869960" y="1894732"/>
                </a:lnTo>
                <a:lnTo>
                  <a:pt x="1853892" y="1904774"/>
                </a:lnTo>
                <a:lnTo>
                  <a:pt x="1835816" y="1912808"/>
                </a:lnTo>
                <a:lnTo>
                  <a:pt x="1816399" y="1919504"/>
                </a:lnTo>
                <a:lnTo>
                  <a:pt x="1796984" y="1925529"/>
                </a:lnTo>
                <a:lnTo>
                  <a:pt x="1776228" y="1930886"/>
                </a:lnTo>
                <a:lnTo>
                  <a:pt x="1756144" y="1936242"/>
                </a:lnTo>
                <a:lnTo>
                  <a:pt x="1736058" y="1942267"/>
                </a:lnTo>
                <a:lnTo>
                  <a:pt x="1716642" y="1948962"/>
                </a:lnTo>
                <a:lnTo>
                  <a:pt x="1698565" y="1956997"/>
                </a:lnTo>
                <a:lnTo>
                  <a:pt x="1681826" y="1966370"/>
                </a:lnTo>
                <a:lnTo>
                  <a:pt x="1667097" y="1978420"/>
                </a:lnTo>
                <a:lnTo>
                  <a:pt x="1651699" y="1991811"/>
                </a:lnTo>
                <a:lnTo>
                  <a:pt x="1638308" y="2007210"/>
                </a:lnTo>
                <a:lnTo>
                  <a:pt x="1625587" y="2023278"/>
                </a:lnTo>
                <a:lnTo>
                  <a:pt x="1612866" y="2040016"/>
                </a:lnTo>
                <a:lnTo>
                  <a:pt x="1600146" y="2056754"/>
                </a:lnTo>
                <a:lnTo>
                  <a:pt x="1587426" y="2072823"/>
                </a:lnTo>
                <a:lnTo>
                  <a:pt x="1573365" y="2088222"/>
                </a:lnTo>
                <a:lnTo>
                  <a:pt x="1559305" y="2101612"/>
                </a:lnTo>
                <a:lnTo>
                  <a:pt x="1543237" y="2112994"/>
                </a:lnTo>
                <a:lnTo>
                  <a:pt x="1526499" y="2121698"/>
                </a:lnTo>
                <a:lnTo>
                  <a:pt x="1506414" y="2127723"/>
                </a:lnTo>
                <a:lnTo>
                  <a:pt x="1485659" y="2130402"/>
                </a:lnTo>
                <a:lnTo>
                  <a:pt x="1464234" y="2131071"/>
                </a:lnTo>
                <a:lnTo>
                  <a:pt x="1441471" y="2129062"/>
                </a:lnTo>
                <a:lnTo>
                  <a:pt x="1418706" y="2126385"/>
                </a:lnTo>
                <a:lnTo>
                  <a:pt x="1395942" y="2123036"/>
                </a:lnTo>
                <a:lnTo>
                  <a:pt x="1373180" y="2120359"/>
                </a:lnTo>
                <a:lnTo>
                  <a:pt x="1350416" y="2119020"/>
                </a:lnTo>
                <a:lnTo>
                  <a:pt x="1328322" y="2119020"/>
                </a:lnTo>
                <a:lnTo>
                  <a:pt x="1307567" y="2121698"/>
                </a:lnTo>
                <a:lnTo>
                  <a:pt x="1286811" y="2127054"/>
                </a:lnTo>
                <a:lnTo>
                  <a:pt x="1266726" y="2135088"/>
                </a:lnTo>
                <a:lnTo>
                  <a:pt x="1246641" y="2145800"/>
                </a:lnTo>
                <a:lnTo>
                  <a:pt x="1226555" y="2156513"/>
                </a:lnTo>
                <a:lnTo>
                  <a:pt x="1206470" y="2168563"/>
                </a:lnTo>
                <a:lnTo>
                  <a:pt x="1187053" y="2179945"/>
                </a:lnTo>
                <a:lnTo>
                  <a:pt x="1166298" y="2189988"/>
                </a:lnTo>
                <a:lnTo>
                  <a:pt x="1146213" y="2198023"/>
                </a:lnTo>
                <a:lnTo>
                  <a:pt x="1125458" y="2203379"/>
                </a:lnTo>
                <a:lnTo>
                  <a:pt x="1104034" y="2205387"/>
                </a:lnTo>
                <a:lnTo>
                  <a:pt x="1082609" y="2203379"/>
                </a:lnTo>
                <a:lnTo>
                  <a:pt x="1061855" y="2198023"/>
                </a:lnTo>
                <a:lnTo>
                  <a:pt x="1041769" y="2189988"/>
                </a:lnTo>
                <a:lnTo>
                  <a:pt x="1021014" y="2179945"/>
                </a:lnTo>
                <a:lnTo>
                  <a:pt x="1001598" y="2168563"/>
                </a:lnTo>
                <a:lnTo>
                  <a:pt x="981512" y="2156513"/>
                </a:lnTo>
                <a:lnTo>
                  <a:pt x="961427" y="2145800"/>
                </a:lnTo>
                <a:lnTo>
                  <a:pt x="941342" y="2135088"/>
                </a:lnTo>
                <a:lnTo>
                  <a:pt x="921925" y="2127054"/>
                </a:lnTo>
                <a:lnTo>
                  <a:pt x="900501" y="2121698"/>
                </a:lnTo>
                <a:lnTo>
                  <a:pt x="879747" y="2119020"/>
                </a:lnTo>
                <a:lnTo>
                  <a:pt x="857651" y="2119020"/>
                </a:lnTo>
                <a:lnTo>
                  <a:pt x="834888" y="2120359"/>
                </a:lnTo>
                <a:lnTo>
                  <a:pt x="812125" y="2123036"/>
                </a:lnTo>
                <a:lnTo>
                  <a:pt x="789361" y="2126385"/>
                </a:lnTo>
                <a:lnTo>
                  <a:pt x="766598" y="2129062"/>
                </a:lnTo>
                <a:lnTo>
                  <a:pt x="743834" y="2131071"/>
                </a:lnTo>
                <a:lnTo>
                  <a:pt x="722410" y="2130402"/>
                </a:lnTo>
                <a:lnTo>
                  <a:pt x="701655" y="2127723"/>
                </a:lnTo>
                <a:lnTo>
                  <a:pt x="681569" y="2121698"/>
                </a:lnTo>
                <a:lnTo>
                  <a:pt x="664831" y="2112994"/>
                </a:lnTo>
                <a:lnTo>
                  <a:pt x="648763" y="2101612"/>
                </a:lnTo>
                <a:lnTo>
                  <a:pt x="634703" y="2088222"/>
                </a:lnTo>
                <a:lnTo>
                  <a:pt x="620642" y="2072823"/>
                </a:lnTo>
                <a:lnTo>
                  <a:pt x="607922" y="2056754"/>
                </a:lnTo>
                <a:lnTo>
                  <a:pt x="595201" y="2040016"/>
                </a:lnTo>
                <a:lnTo>
                  <a:pt x="582481" y="2023278"/>
                </a:lnTo>
                <a:lnTo>
                  <a:pt x="569760" y="2007210"/>
                </a:lnTo>
                <a:lnTo>
                  <a:pt x="556368" y="1991811"/>
                </a:lnTo>
                <a:lnTo>
                  <a:pt x="540970" y="1978420"/>
                </a:lnTo>
                <a:lnTo>
                  <a:pt x="526241" y="1966370"/>
                </a:lnTo>
                <a:lnTo>
                  <a:pt x="509504" y="1956997"/>
                </a:lnTo>
                <a:lnTo>
                  <a:pt x="491426" y="1948962"/>
                </a:lnTo>
                <a:lnTo>
                  <a:pt x="472011" y="1942267"/>
                </a:lnTo>
                <a:lnTo>
                  <a:pt x="451925" y="1936242"/>
                </a:lnTo>
                <a:lnTo>
                  <a:pt x="431839" y="1930886"/>
                </a:lnTo>
                <a:lnTo>
                  <a:pt x="411084" y="1925529"/>
                </a:lnTo>
                <a:lnTo>
                  <a:pt x="391668" y="1919504"/>
                </a:lnTo>
                <a:lnTo>
                  <a:pt x="372252" y="1912808"/>
                </a:lnTo>
                <a:lnTo>
                  <a:pt x="354176" y="1904774"/>
                </a:lnTo>
                <a:lnTo>
                  <a:pt x="338107" y="1894732"/>
                </a:lnTo>
                <a:lnTo>
                  <a:pt x="323377" y="1882680"/>
                </a:lnTo>
                <a:lnTo>
                  <a:pt x="311327" y="1867952"/>
                </a:lnTo>
                <a:lnTo>
                  <a:pt x="301283" y="1851883"/>
                </a:lnTo>
                <a:lnTo>
                  <a:pt x="293250" y="1833805"/>
                </a:lnTo>
                <a:lnTo>
                  <a:pt x="286555" y="1814390"/>
                </a:lnTo>
                <a:lnTo>
                  <a:pt x="280529" y="1794974"/>
                </a:lnTo>
                <a:lnTo>
                  <a:pt x="275173" y="1774219"/>
                </a:lnTo>
                <a:lnTo>
                  <a:pt x="269817" y="1754133"/>
                </a:lnTo>
                <a:lnTo>
                  <a:pt x="263791" y="1734047"/>
                </a:lnTo>
                <a:lnTo>
                  <a:pt x="257096" y="1714631"/>
                </a:lnTo>
                <a:lnTo>
                  <a:pt x="249062" y="1696554"/>
                </a:lnTo>
                <a:lnTo>
                  <a:pt x="239688" y="1679817"/>
                </a:lnTo>
                <a:lnTo>
                  <a:pt x="227636" y="1665087"/>
                </a:lnTo>
                <a:lnTo>
                  <a:pt x="214246" y="1649688"/>
                </a:lnTo>
                <a:lnTo>
                  <a:pt x="198848" y="1636298"/>
                </a:lnTo>
                <a:lnTo>
                  <a:pt x="182778" y="1623577"/>
                </a:lnTo>
                <a:lnTo>
                  <a:pt x="165371" y="1610856"/>
                </a:lnTo>
                <a:lnTo>
                  <a:pt x="148634" y="1598135"/>
                </a:lnTo>
                <a:lnTo>
                  <a:pt x="132565" y="1585414"/>
                </a:lnTo>
                <a:lnTo>
                  <a:pt x="117167" y="1571355"/>
                </a:lnTo>
                <a:lnTo>
                  <a:pt x="103776" y="1557295"/>
                </a:lnTo>
                <a:lnTo>
                  <a:pt x="92394" y="1541227"/>
                </a:lnTo>
                <a:lnTo>
                  <a:pt x="83691" y="1524489"/>
                </a:lnTo>
                <a:lnTo>
                  <a:pt x="77665" y="1504404"/>
                </a:lnTo>
                <a:lnTo>
                  <a:pt x="74987" y="1483649"/>
                </a:lnTo>
                <a:lnTo>
                  <a:pt x="74317" y="1462224"/>
                </a:lnTo>
                <a:lnTo>
                  <a:pt x="76327" y="1439461"/>
                </a:lnTo>
                <a:lnTo>
                  <a:pt x="79004" y="1416697"/>
                </a:lnTo>
                <a:lnTo>
                  <a:pt x="82352" y="1393933"/>
                </a:lnTo>
                <a:lnTo>
                  <a:pt x="85030" y="1371169"/>
                </a:lnTo>
                <a:lnTo>
                  <a:pt x="86368" y="1348406"/>
                </a:lnTo>
                <a:lnTo>
                  <a:pt x="86368" y="1326312"/>
                </a:lnTo>
                <a:lnTo>
                  <a:pt x="83691" y="1305558"/>
                </a:lnTo>
                <a:lnTo>
                  <a:pt x="78334" y="1284802"/>
                </a:lnTo>
                <a:lnTo>
                  <a:pt x="70301" y="1265386"/>
                </a:lnTo>
                <a:lnTo>
                  <a:pt x="59588" y="1245301"/>
                </a:lnTo>
                <a:lnTo>
                  <a:pt x="48876" y="1225216"/>
                </a:lnTo>
                <a:lnTo>
                  <a:pt x="36825" y="1205130"/>
                </a:lnTo>
                <a:lnTo>
                  <a:pt x="25442" y="1185713"/>
                </a:lnTo>
                <a:lnTo>
                  <a:pt x="15399" y="1164959"/>
                </a:lnTo>
                <a:lnTo>
                  <a:pt x="7365" y="1144872"/>
                </a:lnTo>
                <a:lnTo>
                  <a:pt x="2009" y="1124117"/>
                </a:lnTo>
                <a:lnTo>
                  <a:pt x="0" y="1102693"/>
                </a:lnTo>
                <a:lnTo>
                  <a:pt x="2009" y="1081269"/>
                </a:lnTo>
                <a:lnTo>
                  <a:pt x="7365" y="1060514"/>
                </a:lnTo>
                <a:lnTo>
                  <a:pt x="15399" y="1040429"/>
                </a:lnTo>
                <a:lnTo>
                  <a:pt x="25442" y="1019674"/>
                </a:lnTo>
                <a:lnTo>
                  <a:pt x="36825" y="1000258"/>
                </a:lnTo>
                <a:lnTo>
                  <a:pt x="48876" y="980172"/>
                </a:lnTo>
                <a:lnTo>
                  <a:pt x="59588" y="960086"/>
                </a:lnTo>
                <a:lnTo>
                  <a:pt x="70301" y="940001"/>
                </a:lnTo>
                <a:lnTo>
                  <a:pt x="78334" y="920585"/>
                </a:lnTo>
                <a:lnTo>
                  <a:pt x="83691" y="899830"/>
                </a:lnTo>
                <a:lnTo>
                  <a:pt x="86368" y="879075"/>
                </a:lnTo>
                <a:lnTo>
                  <a:pt x="86368" y="856981"/>
                </a:lnTo>
                <a:lnTo>
                  <a:pt x="85030" y="834217"/>
                </a:lnTo>
                <a:lnTo>
                  <a:pt x="82352" y="811455"/>
                </a:lnTo>
                <a:lnTo>
                  <a:pt x="79004" y="788690"/>
                </a:lnTo>
                <a:lnTo>
                  <a:pt x="76327" y="765926"/>
                </a:lnTo>
                <a:lnTo>
                  <a:pt x="74317" y="743163"/>
                </a:lnTo>
                <a:lnTo>
                  <a:pt x="74987" y="721738"/>
                </a:lnTo>
                <a:lnTo>
                  <a:pt x="77665" y="700983"/>
                </a:lnTo>
                <a:lnTo>
                  <a:pt x="83691" y="680898"/>
                </a:lnTo>
                <a:lnTo>
                  <a:pt x="92394" y="664160"/>
                </a:lnTo>
                <a:lnTo>
                  <a:pt x="103776" y="648092"/>
                </a:lnTo>
                <a:lnTo>
                  <a:pt x="117167" y="634032"/>
                </a:lnTo>
                <a:lnTo>
                  <a:pt x="132565" y="619972"/>
                </a:lnTo>
                <a:lnTo>
                  <a:pt x="148634" y="607251"/>
                </a:lnTo>
                <a:lnTo>
                  <a:pt x="165371" y="594531"/>
                </a:lnTo>
                <a:lnTo>
                  <a:pt x="182778" y="581810"/>
                </a:lnTo>
                <a:lnTo>
                  <a:pt x="198848" y="569088"/>
                </a:lnTo>
                <a:lnTo>
                  <a:pt x="214246" y="555699"/>
                </a:lnTo>
                <a:lnTo>
                  <a:pt x="227636" y="540300"/>
                </a:lnTo>
                <a:lnTo>
                  <a:pt x="239688" y="525570"/>
                </a:lnTo>
                <a:lnTo>
                  <a:pt x="249062" y="508832"/>
                </a:lnTo>
                <a:lnTo>
                  <a:pt x="257096" y="490756"/>
                </a:lnTo>
                <a:lnTo>
                  <a:pt x="263791" y="471339"/>
                </a:lnTo>
                <a:lnTo>
                  <a:pt x="269817" y="451253"/>
                </a:lnTo>
                <a:lnTo>
                  <a:pt x="275173" y="431169"/>
                </a:lnTo>
                <a:lnTo>
                  <a:pt x="280529" y="410413"/>
                </a:lnTo>
                <a:lnTo>
                  <a:pt x="286555" y="390998"/>
                </a:lnTo>
                <a:lnTo>
                  <a:pt x="293250" y="371581"/>
                </a:lnTo>
                <a:lnTo>
                  <a:pt x="301283" y="353504"/>
                </a:lnTo>
                <a:lnTo>
                  <a:pt x="311327" y="337436"/>
                </a:lnTo>
                <a:lnTo>
                  <a:pt x="323377" y="322706"/>
                </a:lnTo>
                <a:lnTo>
                  <a:pt x="338107" y="310655"/>
                </a:lnTo>
                <a:lnTo>
                  <a:pt x="354176" y="300613"/>
                </a:lnTo>
                <a:lnTo>
                  <a:pt x="372252" y="292578"/>
                </a:lnTo>
                <a:lnTo>
                  <a:pt x="391668" y="285883"/>
                </a:lnTo>
                <a:lnTo>
                  <a:pt x="411084" y="279857"/>
                </a:lnTo>
                <a:lnTo>
                  <a:pt x="431839" y="274501"/>
                </a:lnTo>
                <a:lnTo>
                  <a:pt x="451925" y="269145"/>
                </a:lnTo>
                <a:lnTo>
                  <a:pt x="472011" y="263119"/>
                </a:lnTo>
                <a:lnTo>
                  <a:pt x="491426" y="256425"/>
                </a:lnTo>
                <a:lnTo>
                  <a:pt x="509504" y="248390"/>
                </a:lnTo>
                <a:lnTo>
                  <a:pt x="526241" y="239018"/>
                </a:lnTo>
                <a:lnTo>
                  <a:pt x="540970" y="226966"/>
                </a:lnTo>
                <a:lnTo>
                  <a:pt x="556368" y="213575"/>
                </a:lnTo>
                <a:lnTo>
                  <a:pt x="569760" y="198177"/>
                </a:lnTo>
                <a:lnTo>
                  <a:pt x="582481" y="182108"/>
                </a:lnTo>
                <a:lnTo>
                  <a:pt x="595201" y="165370"/>
                </a:lnTo>
                <a:lnTo>
                  <a:pt x="607922" y="148632"/>
                </a:lnTo>
                <a:lnTo>
                  <a:pt x="620642" y="132563"/>
                </a:lnTo>
                <a:lnTo>
                  <a:pt x="634703" y="117165"/>
                </a:lnTo>
                <a:lnTo>
                  <a:pt x="648763" y="103775"/>
                </a:lnTo>
                <a:lnTo>
                  <a:pt x="664831" y="92393"/>
                </a:lnTo>
                <a:lnTo>
                  <a:pt x="681569" y="83689"/>
                </a:lnTo>
                <a:lnTo>
                  <a:pt x="701655" y="77664"/>
                </a:lnTo>
                <a:lnTo>
                  <a:pt x="722410" y="74985"/>
                </a:lnTo>
                <a:lnTo>
                  <a:pt x="743834" y="74315"/>
                </a:lnTo>
                <a:lnTo>
                  <a:pt x="766598" y="76324"/>
                </a:lnTo>
                <a:lnTo>
                  <a:pt x="789361" y="79003"/>
                </a:lnTo>
                <a:lnTo>
                  <a:pt x="812125" y="82350"/>
                </a:lnTo>
                <a:lnTo>
                  <a:pt x="834888" y="85029"/>
                </a:lnTo>
                <a:lnTo>
                  <a:pt x="857651" y="86367"/>
                </a:lnTo>
                <a:lnTo>
                  <a:pt x="879747" y="86367"/>
                </a:lnTo>
                <a:lnTo>
                  <a:pt x="900501" y="83689"/>
                </a:lnTo>
                <a:lnTo>
                  <a:pt x="921925" y="78332"/>
                </a:lnTo>
                <a:lnTo>
                  <a:pt x="941342" y="70298"/>
                </a:lnTo>
                <a:lnTo>
                  <a:pt x="961427" y="59586"/>
                </a:lnTo>
                <a:lnTo>
                  <a:pt x="981512" y="48875"/>
                </a:lnTo>
                <a:lnTo>
                  <a:pt x="1001598" y="36823"/>
                </a:lnTo>
                <a:lnTo>
                  <a:pt x="1021014" y="25441"/>
                </a:lnTo>
                <a:lnTo>
                  <a:pt x="1041769" y="15399"/>
                </a:lnTo>
                <a:lnTo>
                  <a:pt x="1061855" y="7364"/>
                </a:lnTo>
                <a:lnTo>
                  <a:pt x="1082609" y="2008"/>
                </a:lnTo>
                <a:lnTo>
                  <a:pt x="1104034" y="0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3940D3-946F-4996-A0CB-5FCAFD4881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9" b="4"/>
          <a:stretch/>
        </p:blipFill>
        <p:spPr>
          <a:xfrm>
            <a:off x="8396804" y="3349239"/>
            <a:ext cx="3272464" cy="3268489"/>
          </a:xfrm>
          <a:custGeom>
            <a:avLst/>
            <a:gdLst/>
            <a:ahLst/>
            <a:cxnLst/>
            <a:rect l="l" t="t" r="r" b="b"/>
            <a:pathLst>
              <a:path w="2208067" h="2205387">
                <a:moveTo>
                  <a:pt x="1104034" y="0"/>
                </a:moveTo>
                <a:lnTo>
                  <a:pt x="1125458" y="2008"/>
                </a:lnTo>
                <a:lnTo>
                  <a:pt x="1146213" y="7364"/>
                </a:lnTo>
                <a:lnTo>
                  <a:pt x="1166298" y="15399"/>
                </a:lnTo>
                <a:lnTo>
                  <a:pt x="1187053" y="25441"/>
                </a:lnTo>
                <a:lnTo>
                  <a:pt x="1206470" y="36823"/>
                </a:lnTo>
                <a:lnTo>
                  <a:pt x="1226555" y="48875"/>
                </a:lnTo>
                <a:lnTo>
                  <a:pt x="1246641" y="59586"/>
                </a:lnTo>
                <a:lnTo>
                  <a:pt x="1266726" y="70298"/>
                </a:lnTo>
                <a:lnTo>
                  <a:pt x="1286811" y="78332"/>
                </a:lnTo>
                <a:lnTo>
                  <a:pt x="1307567" y="83689"/>
                </a:lnTo>
                <a:lnTo>
                  <a:pt x="1328322" y="86367"/>
                </a:lnTo>
                <a:lnTo>
                  <a:pt x="1350416" y="86367"/>
                </a:lnTo>
                <a:lnTo>
                  <a:pt x="1373180" y="85029"/>
                </a:lnTo>
                <a:lnTo>
                  <a:pt x="1395942" y="82350"/>
                </a:lnTo>
                <a:lnTo>
                  <a:pt x="1418706" y="79003"/>
                </a:lnTo>
                <a:lnTo>
                  <a:pt x="1441471" y="76324"/>
                </a:lnTo>
                <a:lnTo>
                  <a:pt x="1464234" y="74315"/>
                </a:lnTo>
                <a:lnTo>
                  <a:pt x="1485659" y="74985"/>
                </a:lnTo>
                <a:lnTo>
                  <a:pt x="1506414" y="77664"/>
                </a:lnTo>
                <a:lnTo>
                  <a:pt x="1526499" y="83689"/>
                </a:lnTo>
                <a:lnTo>
                  <a:pt x="1543237" y="92393"/>
                </a:lnTo>
                <a:lnTo>
                  <a:pt x="1559305" y="103775"/>
                </a:lnTo>
                <a:lnTo>
                  <a:pt x="1573365" y="117165"/>
                </a:lnTo>
                <a:lnTo>
                  <a:pt x="1587426" y="132563"/>
                </a:lnTo>
                <a:lnTo>
                  <a:pt x="1600146" y="148632"/>
                </a:lnTo>
                <a:lnTo>
                  <a:pt x="1612866" y="165370"/>
                </a:lnTo>
                <a:lnTo>
                  <a:pt x="1625587" y="182108"/>
                </a:lnTo>
                <a:lnTo>
                  <a:pt x="1638308" y="198177"/>
                </a:lnTo>
                <a:lnTo>
                  <a:pt x="1651699" y="213575"/>
                </a:lnTo>
                <a:lnTo>
                  <a:pt x="1667097" y="226966"/>
                </a:lnTo>
                <a:lnTo>
                  <a:pt x="1681826" y="239018"/>
                </a:lnTo>
                <a:lnTo>
                  <a:pt x="1698565" y="248390"/>
                </a:lnTo>
                <a:lnTo>
                  <a:pt x="1716642" y="256425"/>
                </a:lnTo>
                <a:lnTo>
                  <a:pt x="1736058" y="263119"/>
                </a:lnTo>
                <a:lnTo>
                  <a:pt x="1756144" y="269145"/>
                </a:lnTo>
                <a:lnTo>
                  <a:pt x="1776228" y="274501"/>
                </a:lnTo>
                <a:lnTo>
                  <a:pt x="1796984" y="279857"/>
                </a:lnTo>
                <a:lnTo>
                  <a:pt x="1816399" y="285883"/>
                </a:lnTo>
                <a:lnTo>
                  <a:pt x="1835816" y="292578"/>
                </a:lnTo>
                <a:lnTo>
                  <a:pt x="1853892" y="300613"/>
                </a:lnTo>
                <a:lnTo>
                  <a:pt x="1869960" y="310655"/>
                </a:lnTo>
                <a:lnTo>
                  <a:pt x="1884691" y="322706"/>
                </a:lnTo>
                <a:lnTo>
                  <a:pt x="1896741" y="337436"/>
                </a:lnTo>
                <a:lnTo>
                  <a:pt x="1906785" y="353504"/>
                </a:lnTo>
                <a:lnTo>
                  <a:pt x="1914819" y="371581"/>
                </a:lnTo>
                <a:lnTo>
                  <a:pt x="1921514" y="390998"/>
                </a:lnTo>
                <a:lnTo>
                  <a:pt x="1927540" y="410413"/>
                </a:lnTo>
                <a:lnTo>
                  <a:pt x="1932896" y="431169"/>
                </a:lnTo>
                <a:lnTo>
                  <a:pt x="1938252" y="451253"/>
                </a:lnTo>
                <a:lnTo>
                  <a:pt x="1944278" y="471339"/>
                </a:lnTo>
                <a:lnTo>
                  <a:pt x="1950972" y="490756"/>
                </a:lnTo>
                <a:lnTo>
                  <a:pt x="1959007" y="508832"/>
                </a:lnTo>
                <a:lnTo>
                  <a:pt x="1968380" y="525570"/>
                </a:lnTo>
                <a:lnTo>
                  <a:pt x="1980431" y="540300"/>
                </a:lnTo>
                <a:lnTo>
                  <a:pt x="1993822" y="555699"/>
                </a:lnTo>
                <a:lnTo>
                  <a:pt x="2009221" y="569088"/>
                </a:lnTo>
                <a:lnTo>
                  <a:pt x="2025959" y="581810"/>
                </a:lnTo>
                <a:lnTo>
                  <a:pt x="2042697" y="594531"/>
                </a:lnTo>
                <a:lnTo>
                  <a:pt x="2059434" y="607251"/>
                </a:lnTo>
                <a:lnTo>
                  <a:pt x="2075502" y="619972"/>
                </a:lnTo>
                <a:lnTo>
                  <a:pt x="2090901" y="634032"/>
                </a:lnTo>
                <a:lnTo>
                  <a:pt x="2104293" y="648092"/>
                </a:lnTo>
                <a:lnTo>
                  <a:pt x="2115673" y="664160"/>
                </a:lnTo>
                <a:lnTo>
                  <a:pt x="2124377" y="680898"/>
                </a:lnTo>
                <a:lnTo>
                  <a:pt x="2130403" y="700983"/>
                </a:lnTo>
                <a:lnTo>
                  <a:pt x="2133081" y="721738"/>
                </a:lnTo>
                <a:lnTo>
                  <a:pt x="2133751" y="743163"/>
                </a:lnTo>
                <a:lnTo>
                  <a:pt x="2131741" y="765926"/>
                </a:lnTo>
                <a:lnTo>
                  <a:pt x="2129065" y="788690"/>
                </a:lnTo>
                <a:lnTo>
                  <a:pt x="2125717" y="811455"/>
                </a:lnTo>
                <a:lnTo>
                  <a:pt x="2123039" y="834217"/>
                </a:lnTo>
                <a:lnTo>
                  <a:pt x="2121699" y="856981"/>
                </a:lnTo>
                <a:lnTo>
                  <a:pt x="2121699" y="879075"/>
                </a:lnTo>
                <a:lnTo>
                  <a:pt x="2124377" y="899830"/>
                </a:lnTo>
                <a:lnTo>
                  <a:pt x="2129733" y="920585"/>
                </a:lnTo>
                <a:lnTo>
                  <a:pt x="2137767" y="940001"/>
                </a:lnTo>
                <a:lnTo>
                  <a:pt x="2147811" y="960086"/>
                </a:lnTo>
                <a:lnTo>
                  <a:pt x="2159193" y="980172"/>
                </a:lnTo>
                <a:lnTo>
                  <a:pt x="2171243" y="1000258"/>
                </a:lnTo>
                <a:lnTo>
                  <a:pt x="2182625" y="1019674"/>
                </a:lnTo>
                <a:lnTo>
                  <a:pt x="2192669" y="1040429"/>
                </a:lnTo>
                <a:lnTo>
                  <a:pt x="2200702" y="1060514"/>
                </a:lnTo>
                <a:lnTo>
                  <a:pt x="2206059" y="1081269"/>
                </a:lnTo>
                <a:lnTo>
                  <a:pt x="2208067" y="1102693"/>
                </a:lnTo>
                <a:lnTo>
                  <a:pt x="2206059" y="1124117"/>
                </a:lnTo>
                <a:lnTo>
                  <a:pt x="2200702" y="1144872"/>
                </a:lnTo>
                <a:lnTo>
                  <a:pt x="2192669" y="1164959"/>
                </a:lnTo>
                <a:lnTo>
                  <a:pt x="2182625" y="1185713"/>
                </a:lnTo>
                <a:lnTo>
                  <a:pt x="2171243" y="1205130"/>
                </a:lnTo>
                <a:lnTo>
                  <a:pt x="2159193" y="1225216"/>
                </a:lnTo>
                <a:lnTo>
                  <a:pt x="2147811" y="1245301"/>
                </a:lnTo>
                <a:lnTo>
                  <a:pt x="2137767" y="1265386"/>
                </a:lnTo>
                <a:lnTo>
                  <a:pt x="2129733" y="1284802"/>
                </a:lnTo>
                <a:lnTo>
                  <a:pt x="2124377" y="1305558"/>
                </a:lnTo>
                <a:lnTo>
                  <a:pt x="2121699" y="1326312"/>
                </a:lnTo>
                <a:lnTo>
                  <a:pt x="2121699" y="1348406"/>
                </a:lnTo>
                <a:lnTo>
                  <a:pt x="2123039" y="1371169"/>
                </a:lnTo>
                <a:lnTo>
                  <a:pt x="2125717" y="1393933"/>
                </a:lnTo>
                <a:lnTo>
                  <a:pt x="2129065" y="1416697"/>
                </a:lnTo>
                <a:lnTo>
                  <a:pt x="2131741" y="1439461"/>
                </a:lnTo>
                <a:lnTo>
                  <a:pt x="2133751" y="1462224"/>
                </a:lnTo>
                <a:lnTo>
                  <a:pt x="2133081" y="1483649"/>
                </a:lnTo>
                <a:lnTo>
                  <a:pt x="2130403" y="1504404"/>
                </a:lnTo>
                <a:lnTo>
                  <a:pt x="2124377" y="1524489"/>
                </a:lnTo>
                <a:lnTo>
                  <a:pt x="2115673" y="1541227"/>
                </a:lnTo>
                <a:lnTo>
                  <a:pt x="2104293" y="1557295"/>
                </a:lnTo>
                <a:lnTo>
                  <a:pt x="2090901" y="1571355"/>
                </a:lnTo>
                <a:lnTo>
                  <a:pt x="2075502" y="1585414"/>
                </a:lnTo>
                <a:lnTo>
                  <a:pt x="2059434" y="1598135"/>
                </a:lnTo>
                <a:lnTo>
                  <a:pt x="2042697" y="1610856"/>
                </a:lnTo>
                <a:lnTo>
                  <a:pt x="2025959" y="1623577"/>
                </a:lnTo>
                <a:lnTo>
                  <a:pt x="2009221" y="1636298"/>
                </a:lnTo>
                <a:lnTo>
                  <a:pt x="1993822" y="1649688"/>
                </a:lnTo>
                <a:lnTo>
                  <a:pt x="1980431" y="1665087"/>
                </a:lnTo>
                <a:lnTo>
                  <a:pt x="1968380" y="1679817"/>
                </a:lnTo>
                <a:lnTo>
                  <a:pt x="1959007" y="1696554"/>
                </a:lnTo>
                <a:lnTo>
                  <a:pt x="1950972" y="1714631"/>
                </a:lnTo>
                <a:lnTo>
                  <a:pt x="1944278" y="1734047"/>
                </a:lnTo>
                <a:lnTo>
                  <a:pt x="1938252" y="1754133"/>
                </a:lnTo>
                <a:lnTo>
                  <a:pt x="1932896" y="1774219"/>
                </a:lnTo>
                <a:lnTo>
                  <a:pt x="1927540" y="1794974"/>
                </a:lnTo>
                <a:lnTo>
                  <a:pt x="1921514" y="1814390"/>
                </a:lnTo>
                <a:lnTo>
                  <a:pt x="1914819" y="1833805"/>
                </a:lnTo>
                <a:lnTo>
                  <a:pt x="1906785" y="1851883"/>
                </a:lnTo>
                <a:lnTo>
                  <a:pt x="1896741" y="1867952"/>
                </a:lnTo>
                <a:lnTo>
                  <a:pt x="1884691" y="1882680"/>
                </a:lnTo>
                <a:lnTo>
                  <a:pt x="1869960" y="1894732"/>
                </a:lnTo>
                <a:lnTo>
                  <a:pt x="1853892" y="1904774"/>
                </a:lnTo>
                <a:lnTo>
                  <a:pt x="1835816" y="1912808"/>
                </a:lnTo>
                <a:lnTo>
                  <a:pt x="1816399" y="1919504"/>
                </a:lnTo>
                <a:lnTo>
                  <a:pt x="1796984" y="1925529"/>
                </a:lnTo>
                <a:lnTo>
                  <a:pt x="1776228" y="1930886"/>
                </a:lnTo>
                <a:lnTo>
                  <a:pt x="1756144" y="1936242"/>
                </a:lnTo>
                <a:lnTo>
                  <a:pt x="1736058" y="1942267"/>
                </a:lnTo>
                <a:lnTo>
                  <a:pt x="1716642" y="1948962"/>
                </a:lnTo>
                <a:lnTo>
                  <a:pt x="1698565" y="1956997"/>
                </a:lnTo>
                <a:lnTo>
                  <a:pt x="1681826" y="1966370"/>
                </a:lnTo>
                <a:lnTo>
                  <a:pt x="1667097" y="1978420"/>
                </a:lnTo>
                <a:lnTo>
                  <a:pt x="1651699" y="1991811"/>
                </a:lnTo>
                <a:lnTo>
                  <a:pt x="1638308" y="2007210"/>
                </a:lnTo>
                <a:lnTo>
                  <a:pt x="1625587" y="2023278"/>
                </a:lnTo>
                <a:lnTo>
                  <a:pt x="1612866" y="2040016"/>
                </a:lnTo>
                <a:lnTo>
                  <a:pt x="1600146" y="2056754"/>
                </a:lnTo>
                <a:lnTo>
                  <a:pt x="1587426" y="2072823"/>
                </a:lnTo>
                <a:lnTo>
                  <a:pt x="1573365" y="2088222"/>
                </a:lnTo>
                <a:lnTo>
                  <a:pt x="1559305" y="2101612"/>
                </a:lnTo>
                <a:lnTo>
                  <a:pt x="1543237" y="2112994"/>
                </a:lnTo>
                <a:lnTo>
                  <a:pt x="1526499" y="2121698"/>
                </a:lnTo>
                <a:lnTo>
                  <a:pt x="1506414" y="2127723"/>
                </a:lnTo>
                <a:lnTo>
                  <a:pt x="1485659" y="2130402"/>
                </a:lnTo>
                <a:lnTo>
                  <a:pt x="1464234" y="2131071"/>
                </a:lnTo>
                <a:lnTo>
                  <a:pt x="1441471" y="2129062"/>
                </a:lnTo>
                <a:lnTo>
                  <a:pt x="1418706" y="2126385"/>
                </a:lnTo>
                <a:lnTo>
                  <a:pt x="1395942" y="2123036"/>
                </a:lnTo>
                <a:lnTo>
                  <a:pt x="1373180" y="2120359"/>
                </a:lnTo>
                <a:lnTo>
                  <a:pt x="1350416" y="2119020"/>
                </a:lnTo>
                <a:lnTo>
                  <a:pt x="1328322" y="2119020"/>
                </a:lnTo>
                <a:lnTo>
                  <a:pt x="1307567" y="2121698"/>
                </a:lnTo>
                <a:lnTo>
                  <a:pt x="1286811" y="2127054"/>
                </a:lnTo>
                <a:lnTo>
                  <a:pt x="1266726" y="2135088"/>
                </a:lnTo>
                <a:lnTo>
                  <a:pt x="1246641" y="2145800"/>
                </a:lnTo>
                <a:lnTo>
                  <a:pt x="1226555" y="2156513"/>
                </a:lnTo>
                <a:lnTo>
                  <a:pt x="1206470" y="2168563"/>
                </a:lnTo>
                <a:lnTo>
                  <a:pt x="1187053" y="2179945"/>
                </a:lnTo>
                <a:lnTo>
                  <a:pt x="1166298" y="2189988"/>
                </a:lnTo>
                <a:lnTo>
                  <a:pt x="1146213" y="2198023"/>
                </a:lnTo>
                <a:lnTo>
                  <a:pt x="1125458" y="2203379"/>
                </a:lnTo>
                <a:lnTo>
                  <a:pt x="1104034" y="2205387"/>
                </a:lnTo>
                <a:lnTo>
                  <a:pt x="1082609" y="2203379"/>
                </a:lnTo>
                <a:lnTo>
                  <a:pt x="1061855" y="2198023"/>
                </a:lnTo>
                <a:lnTo>
                  <a:pt x="1041769" y="2189988"/>
                </a:lnTo>
                <a:lnTo>
                  <a:pt x="1021014" y="2179945"/>
                </a:lnTo>
                <a:lnTo>
                  <a:pt x="1001598" y="2168563"/>
                </a:lnTo>
                <a:lnTo>
                  <a:pt x="981512" y="2156513"/>
                </a:lnTo>
                <a:lnTo>
                  <a:pt x="961427" y="2145800"/>
                </a:lnTo>
                <a:lnTo>
                  <a:pt x="941342" y="2135088"/>
                </a:lnTo>
                <a:lnTo>
                  <a:pt x="921925" y="2127054"/>
                </a:lnTo>
                <a:lnTo>
                  <a:pt x="900501" y="2121698"/>
                </a:lnTo>
                <a:lnTo>
                  <a:pt x="879747" y="2119020"/>
                </a:lnTo>
                <a:lnTo>
                  <a:pt x="857651" y="2119020"/>
                </a:lnTo>
                <a:lnTo>
                  <a:pt x="834888" y="2120359"/>
                </a:lnTo>
                <a:lnTo>
                  <a:pt x="812125" y="2123036"/>
                </a:lnTo>
                <a:lnTo>
                  <a:pt x="789361" y="2126385"/>
                </a:lnTo>
                <a:lnTo>
                  <a:pt x="766598" y="2129062"/>
                </a:lnTo>
                <a:lnTo>
                  <a:pt x="743834" y="2131071"/>
                </a:lnTo>
                <a:lnTo>
                  <a:pt x="722410" y="2130402"/>
                </a:lnTo>
                <a:lnTo>
                  <a:pt x="701655" y="2127723"/>
                </a:lnTo>
                <a:lnTo>
                  <a:pt x="681569" y="2121698"/>
                </a:lnTo>
                <a:lnTo>
                  <a:pt x="664831" y="2112994"/>
                </a:lnTo>
                <a:lnTo>
                  <a:pt x="648763" y="2101612"/>
                </a:lnTo>
                <a:lnTo>
                  <a:pt x="634703" y="2088222"/>
                </a:lnTo>
                <a:lnTo>
                  <a:pt x="620642" y="2072823"/>
                </a:lnTo>
                <a:lnTo>
                  <a:pt x="607922" y="2056754"/>
                </a:lnTo>
                <a:lnTo>
                  <a:pt x="595201" y="2040016"/>
                </a:lnTo>
                <a:lnTo>
                  <a:pt x="582481" y="2023278"/>
                </a:lnTo>
                <a:lnTo>
                  <a:pt x="569760" y="2007210"/>
                </a:lnTo>
                <a:lnTo>
                  <a:pt x="556368" y="1991811"/>
                </a:lnTo>
                <a:lnTo>
                  <a:pt x="540970" y="1978420"/>
                </a:lnTo>
                <a:lnTo>
                  <a:pt x="526241" y="1966370"/>
                </a:lnTo>
                <a:lnTo>
                  <a:pt x="509504" y="1956997"/>
                </a:lnTo>
                <a:lnTo>
                  <a:pt x="491426" y="1948962"/>
                </a:lnTo>
                <a:lnTo>
                  <a:pt x="472011" y="1942267"/>
                </a:lnTo>
                <a:lnTo>
                  <a:pt x="451925" y="1936242"/>
                </a:lnTo>
                <a:lnTo>
                  <a:pt x="431839" y="1930886"/>
                </a:lnTo>
                <a:lnTo>
                  <a:pt x="411084" y="1925529"/>
                </a:lnTo>
                <a:lnTo>
                  <a:pt x="391668" y="1919504"/>
                </a:lnTo>
                <a:lnTo>
                  <a:pt x="372252" y="1912808"/>
                </a:lnTo>
                <a:lnTo>
                  <a:pt x="354176" y="1904774"/>
                </a:lnTo>
                <a:lnTo>
                  <a:pt x="338107" y="1894732"/>
                </a:lnTo>
                <a:lnTo>
                  <a:pt x="323377" y="1882680"/>
                </a:lnTo>
                <a:lnTo>
                  <a:pt x="311327" y="1867952"/>
                </a:lnTo>
                <a:lnTo>
                  <a:pt x="301283" y="1851883"/>
                </a:lnTo>
                <a:lnTo>
                  <a:pt x="293250" y="1833805"/>
                </a:lnTo>
                <a:lnTo>
                  <a:pt x="286555" y="1814390"/>
                </a:lnTo>
                <a:lnTo>
                  <a:pt x="280529" y="1794974"/>
                </a:lnTo>
                <a:lnTo>
                  <a:pt x="275173" y="1774219"/>
                </a:lnTo>
                <a:lnTo>
                  <a:pt x="269817" y="1754133"/>
                </a:lnTo>
                <a:lnTo>
                  <a:pt x="263791" y="1734047"/>
                </a:lnTo>
                <a:lnTo>
                  <a:pt x="257096" y="1714631"/>
                </a:lnTo>
                <a:lnTo>
                  <a:pt x="249062" y="1696554"/>
                </a:lnTo>
                <a:lnTo>
                  <a:pt x="239688" y="1679817"/>
                </a:lnTo>
                <a:lnTo>
                  <a:pt x="227636" y="1665087"/>
                </a:lnTo>
                <a:lnTo>
                  <a:pt x="214246" y="1649688"/>
                </a:lnTo>
                <a:lnTo>
                  <a:pt x="198848" y="1636298"/>
                </a:lnTo>
                <a:lnTo>
                  <a:pt x="182778" y="1623577"/>
                </a:lnTo>
                <a:lnTo>
                  <a:pt x="165371" y="1610856"/>
                </a:lnTo>
                <a:lnTo>
                  <a:pt x="148634" y="1598135"/>
                </a:lnTo>
                <a:lnTo>
                  <a:pt x="132565" y="1585414"/>
                </a:lnTo>
                <a:lnTo>
                  <a:pt x="117167" y="1571355"/>
                </a:lnTo>
                <a:lnTo>
                  <a:pt x="103776" y="1557295"/>
                </a:lnTo>
                <a:lnTo>
                  <a:pt x="92394" y="1541227"/>
                </a:lnTo>
                <a:lnTo>
                  <a:pt x="83691" y="1524489"/>
                </a:lnTo>
                <a:lnTo>
                  <a:pt x="77665" y="1504404"/>
                </a:lnTo>
                <a:lnTo>
                  <a:pt x="74987" y="1483649"/>
                </a:lnTo>
                <a:lnTo>
                  <a:pt x="74317" y="1462224"/>
                </a:lnTo>
                <a:lnTo>
                  <a:pt x="76327" y="1439461"/>
                </a:lnTo>
                <a:lnTo>
                  <a:pt x="79004" y="1416697"/>
                </a:lnTo>
                <a:lnTo>
                  <a:pt x="82352" y="1393933"/>
                </a:lnTo>
                <a:lnTo>
                  <a:pt x="85030" y="1371169"/>
                </a:lnTo>
                <a:lnTo>
                  <a:pt x="86368" y="1348406"/>
                </a:lnTo>
                <a:lnTo>
                  <a:pt x="86368" y="1326312"/>
                </a:lnTo>
                <a:lnTo>
                  <a:pt x="83691" y="1305558"/>
                </a:lnTo>
                <a:lnTo>
                  <a:pt x="78334" y="1284802"/>
                </a:lnTo>
                <a:lnTo>
                  <a:pt x="70301" y="1265386"/>
                </a:lnTo>
                <a:lnTo>
                  <a:pt x="59588" y="1245301"/>
                </a:lnTo>
                <a:lnTo>
                  <a:pt x="48876" y="1225216"/>
                </a:lnTo>
                <a:lnTo>
                  <a:pt x="36825" y="1205130"/>
                </a:lnTo>
                <a:lnTo>
                  <a:pt x="25442" y="1185713"/>
                </a:lnTo>
                <a:lnTo>
                  <a:pt x="15399" y="1164959"/>
                </a:lnTo>
                <a:lnTo>
                  <a:pt x="7365" y="1144872"/>
                </a:lnTo>
                <a:lnTo>
                  <a:pt x="2009" y="1124117"/>
                </a:lnTo>
                <a:lnTo>
                  <a:pt x="0" y="1102693"/>
                </a:lnTo>
                <a:lnTo>
                  <a:pt x="2009" y="1081269"/>
                </a:lnTo>
                <a:lnTo>
                  <a:pt x="7365" y="1060514"/>
                </a:lnTo>
                <a:lnTo>
                  <a:pt x="15399" y="1040429"/>
                </a:lnTo>
                <a:lnTo>
                  <a:pt x="25442" y="1019674"/>
                </a:lnTo>
                <a:lnTo>
                  <a:pt x="36825" y="1000258"/>
                </a:lnTo>
                <a:lnTo>
                  <a:pt x="48876" y="980172"/>
                </a:lnTo>
                <a:lnTo>
                  <a:pt x="59588" y="960086"/>
                </a:lnTo>
                <a:lnTo>
                  <a:pt x="70301" y="940001"/>
                </a:lnTo>
                <a:lnTo>
                  <a:pt x="78334" y="920585"/>
                </a:lnTo>
                <a:lnTo>
                  <a:pt x="83691" y="899830"/>
                </a:lnTo>
                <a:lnTo>
                  <a:pt x="86368" y="879075"/>
                </a:lnTo>
                <a:lnTo>
                  <a:pt x="86368" y="856981"/>
                </a:lnTo>
                <a:lnTo>
                  <a:pt x="85030" y="834217"/>
                </a:lnTo>
                <a:lnTo>
                  <a:pt x="82352" y="811455"/>
                </a:lnTo>
                <a:lnTo>
                  <a:pt x="79004" y="788690"/>
                </a:lnTo>
                <a:lnTo>
                  <a:pt x="76327" y="765926"/>
                </a:lnTo>
                <a:lnTo>
                  <a:pt x="74317" y="743163"/>
                </a:lnTo>
                <a:lnTo>
                  <a:pt x="74987" y="721738"/>
                </a:lnTo>
                <a:lnTo>
                  <a:pt x="77665" y="700983"/>
                </a:lnTo>
                <a:lnTo>
                  <a:pt x="83691" y="680898"/>
                </a:lnTo>
                <a:lnTo>
                  <a:pt x="92394" y="664160"/>
                </a:lnTo>
                <a:lnTo>
                  <a:pt x="103776" y="648092"/>
                </a:lnTo>
                <a:lnTo>
                  <a:pt x="117167" y="634032"/>
                </a:lnTo>
                <a:lnTo>
                  <a:pt x="132565" y="619972"/>
                </a:lnTo>
                <a:lnTo>
                  <a:pt x="148634" y="607251"/>
                </a:lnTo>
                <a:lnTo>
                  <a:pt x="165371" y="594531"/>
                </a:lnTo>
                <a:lnTo>
                  <a:pt x="182778" y="581810"/>
                </a:lnTo>
                <a:lnTo>
                  <a:pt x="198848" y="569088"/>
                </a:lnTo>
                <a:lnTo>
                  <a:pt x="214246" y="555699"/>
                </a:lnTo>
                <a:lnTo>
                  <a:pt x="227636" y="540300"/>
                </a:lnTo>
                <a:lnTo>
                  <a:pt x="239688" y="525570"/>
                </a:lnTo>
                <a:lnTo>
                  <a:pt x="249062" y="508832"/>
                </a:lnTo>
                <a:lnTo>
                  <a:pt x="257096" y="490756"/>
                </a:lnTo>
                <a:lnTo>
                  <a:pt x="263791" y="471339"/>
                </a:lnTo>
                <a:lnTo>
                  <a:pt x="269817" y="451253"/>
                </a:lnTo>
                <a:lnTo>
                  <a:pt x="275173" y="431169"/>
                </a:lnTo>
                <a:lnTo>
                  <a:pt x="280529" y="410413"/>
                </a:lnTo>
                <a:lnTo>
                  <a:pt x="286555" y="390998"/>
                </a:lnTo>
                <a:lnTo>
                  <a:pt x="293250" y="371581"/>
                </a:lnTo>
                <a:lnTo>
                  <a:pt x="301283" y="353504"/>
                </a:lnTo>
                <a:lnTo>
                  <a:pt x="311327" y="337436"/>
                </a:lnTo>
                <a:lnTo>
                  <a:pt x="323377" y="322706"/>
                </a:lnTo>
                <a:lnTo>
                  <a:pt x="338107" y="310655"/>
                </a:lnTo>
                <a:lnTo>
                  <a:pt x="354176" y="300613"/>
                </a:lnTo>
                <a:lnTo>
                  <a:pt x="372252" y="292578"/>
                </a:lnTo>
                <a:lnTo>
                  <a:pt x="391668" y="285883"/>
                </a:lnTo>
                <a:lnTo>
                  <a:pt x="411084" y="279857"/>
                </a:lnTo>
                <a:lnTo>
                  <a:pt x="431839" y="274501"/>
                </a:lnTo>
                <a:lnTo>
                  <a:pt x="451925" y="269145"/>
                </a:lnTo>
                <a:lnTo>
                  <a:pt x="472011" y="263119"/>
                </a:lnTo>
                <a:lnTo>
                  <a:pt x="491426" y="256425"/>
                </a:lnTo>
                <a:lnTo>
                  <a:pt x="509504" y="248390"/>
                </a:lnTo>
                <a:lnTo>
                  <a:pt x="526241" y="239018"/>
                </a:lnTo>
                <a:lnTo>
                  <a:pt x="540970" y="226966"/>
                </a:lnTo>
                <a:lnTo>
                  <a:pt x="556368" y="213575"/>
                </a:lnTo>
                <a:lnTo>
                  <a:pt x="569760" y="198177"/>
                </a:lnTo>
                <a:lnTo>
                  <a:pt x="582481" y="182108"/>
                </a:lnTo>
                <a:lnTo>
                  <a:pt x="595201" y="165370"/>
                </a:lnTo>
                <a:lnTo>
                  <a:pt x="607922" y="148632"/>
                </a:lnTo>
                <a:lnTo>
                  <a:pt x="620642" y="132563"/>
                </a:lnTo>
                <a:lnTo>
                  <a:pt x="634703" y="117165"/>
                </a:lnTo>
                <a:lnTo>
                  <a:pt x="648763" y="103775"/>
                </a:lnTo>
                <a:lnTo>
                  <a:pt x="664831" y="92393"/>
                </a:lnTo>
                <a:lnTo>
                  <a:pt x="681569" y="83689"/>
                </a:lnTo>
                <a:lnTo>
                  <a:pt x="701655" y="77664"/>
                </a:lnTo>
                <a:lnTo>
                  <a:pt x="722410" y="74985"/>
                </a:lnTo>
                <a:lnTo>
                  <a:pt x="743834" y="74315"/>
                </a:lnTo>
                <a:lnTo>
                  <a:pt x="766598" y="76324"/>
                </a:lnTo>
                <a:lnTo>
                  <a:pt x="789361" y="79003"/>
                </a:lnTo>
                <a:lnTo>
                  <a:pt x="812125" y="82350"/>
                </a:lnTo>
                <a:lnTo>
                  <a:pt x="834888" y="85029"/>
                </a:lnTo>
                <a:lnTo>
                  <a:pt x="857651" y="86367"/>
                </a:lnTo>
                <a:lnTo>
                  <a:pt x="879747" y="86367"/>
                </a:lnTo>
                <a:lnTo>
                  <a:pt x="900501" y="83689"/>
                </a:lnTo>
                <a:lnTo>
                  <a:pt x="921925" y="78332"/>
                </a:lnTo>
                <a:lnTo>
                  <a:pt x="941342" y="70298"/>
                </a:lnTo>
                <a:lnTo>
                  <a:pt x="961427" y="59586"/>
                </a:lnTo>
                <a:lnTo>
                  <a:pt x="981512" y="48875"/>
                </a:lnTo>
                <a:lnTo>
                  <a:pt x="1001598" y="36823"/>
                </a:lnTo>
                <a:lnTo>
                  <a:pt x="1021014" y="25441"/>
                </a:lnTo>
                <a:lnTo>
                  <a:pt x="1041769" y="15399"/>
                </a:lnTo>
                <a:lnTo>
                  <a:pt x="1061855" y="7364"/>
                </a:lnTo>
                <a:lnTo>
                  <a:pt x="1082609" y="2008"/>
                </a:lnTo>
                <a:lnTo>
                  <a:pt x="1104034" y="0"/>
                </a:lnTo>
                <a:close/>
              </a:path>
            </a:pathLst>
          </a:cu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ACEE35C-53C2-4E2E-A607-ACF586CFF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7302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10A4E0E-502E-444B-B37E-40557A266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A68F03-D88C-4F27-AD65-034133F1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970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4DB13C2-D61D-4A8D-B973-BE6546C7B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55266"/>
            <a:ext cx="2313214" cy="5947468"/>
          </a:xfrm>
          <a:custGeom>
            <a:avLst/>
            <a:gdLst>
              <a:gd name="connsiteX0" fmla="*/ 162291 w 2313214"/>
              <a:gd name="connsiteY0" fmla="*/ 0 h 5947468"/>
              <a:gd name="connsiteX1" fmla="*/ 224243 w 2313214"/>
              <a:gd name="connsiteY1" fmla="*/ 1936 h 5947468"/>
              <a:gd name="connsiteX2" fmla="*/ 284260 w 2313214"/>
              <a:gd name="connsiteY2" fmla="*/ 9680 h 5947468"/>
              <a:gd name="connsiteX3" fmla="*/ 342341 w 2313214"/>
              <a:gd name="connsiteY3" fmla="*/ 27104 h 5947468"/>
              <a:gd name="connsiteX4" fmla="*/ 390742 w 2313214"/>
              <a:gd name="connsiteY4" fmla="*/ 52273 h 5947468"/>
              <a:gd name="connsiteX5" fmla="*/ 437206 w 2313214"/>
              <a:gd name="connsiteY5" fmla="*/ 85185 h 5947468"/>
              <a:gd name="connsiteX6" fmla="*/ 477863 w 2313214"/>
              <a:gd name="connsiteY6" fmla="*/ 123905 h 5947468"/>
              <a:gd name="connsiteX7" fmla="*/ 518519 w 2313214"/>
              <a:gd name="connsiteY7" fmla="*/ 168434 h 5947468"/>
              <a:gd name="connsiteX8" fmla="*/ 555304 w 2313214"/>
              <a:gd name="connsiteY8" fmla="*/ 214899 h 5947468"/>
              <a:gd name="connsiteX9" fmla="*/ 592088 w 2313214"/>
              <a:gd name="connsiteY9" fmla="*/ 263299 h 5947468"/>
              <a:gd name="connsiteX10" fmla="*/ 628873 w 2313214"/>
              <a:gd name="connsiteY10" fmla="*/ 311700 h 5947468"/>
              <a:gd name="connsiteX11" fmla="*/ 665657 w 2313214"/>
              <a:gd name="connsiteY11" fmla="*/ 358165 h 5947468"/>
              <a:gd name="connsiteX12" fmla="*/ 704378 w 2313214"/>
              <a:gd name="connsiteY12" fmla="*/ 402693 h 5947468"/>
              <a:gd name="connsiteX13" fmla="*/ 748906 w 2313214"/>
              <a:gd name="connsiteY13" fmla="*/ 441414 h 5947468"/>
              <a:gd name="connsiteX14" fmla="*/ 791499 w 2313214"/>
              <a:gd name="connsiteY14" fmla="*/ 476262 h 5947468"/>
              <a:gd name="connsiteX15" fmla="*/ 839899 w 2313214"/>
              <a:gd name="connsiteY15" fmla="*/ 503366 h 5947468"/>
              <a:gd name="connsiteX16" fmla="*/ 892172 w 2313214"/>
              <a:gd name="connsiteY16" fmla="*/ 526599 h 5947468"/>
              <a:gd name="connsiteX17" fmla="*/ 948317 w 2313214"/>
              <a:gd name="connsiteY17" fmla="*/ 545959 h 5947468"/>
              <a:gd name="connsiteX18" fmla="*/ 1006397 w 2313214"/>
              <a:gd name="connsiteY18" fmla="*/ 563383 h 5947468"/>
              <a:gd name="connsiteX19" fmla="*/ 1064478 w 2313214"/>
              <a:gd name="connsiteY19" fmla="*/ 578871 h 5947468"/>
              <a:gd name="connsiteX20" fmla="*/ 1124495 w 2313214"/>
              <a:gd name="connsiteY20" fmla="*/ 594360 h 5947468"/>
              <a:gd name="connsiteX21" fmla="*/ 1180640 w 2313214"/>
              <a:gd name="connsiteY21" fmla="*/ 611784 h 5947468"/>
              <a:gd name="connsiteX22" fmla="*/ 1236784 w 2313214"/>
              <a:gd name="connsiteY22" fmla="*/ 631144 h 5947468"/>
              <a:gd name="connsiteX23" fmla="*/ 1289057 w 2313214"/>
              <a:gd name="connsiteY23" fmla="*/ 654376 h 5947468"/>
              <a:gd name="connsiteX24" fmla="*/ 1335522 w 2313214"/>
              <a:gd name="connsiteY24" fmla="*/ 683417 h 5947468"/>
              <a:gd name="connsiteX25" fmla="*/ 1378114 w 2313214"/>
              <a:gd name="connsiteY25" fmla="*/ 718265 h 5947468"/>
              <a:gd name="connsiteX26" fmla="*/ 1412963 w 2313214"/>
              <a:gd name="connsiteY26" fmla="*/ 760858 h 5947468"/>
              <a:gd name="connsiteX27" fmla="*/ 1442003 w 2313214"/>
              <a:gd name="connsiteY27" fmla="*/ 807322 h 5947468"/>
              <a:gd name="connsiteX28" fmla="*/ 1465235 w 2313214"/>
              <a:gd name="connsiteY28" fmla="*/ 859595 h 5947468"/>
              <a:gd name="connsiteX29" fmla="*/ 1484596 w 2313214"/>
              <a:gd name="connsiteY29" fmla="*/ 915740 h 5947468"/>
              <a:gd name="connsiteX30" fmla="*/ 1502020 w 2313214"/>
              <a:gd name="connsiteY30" fmla="*/ 971884 h 5947468"/>
              <a:gd name="connsiteX31" fmla="*/ 1517508 w 2313214"/>
              <a:gd name="connsiteY31" fmla="*/ 1031901 h 5947468"/>
              <a:gd name="connsiteX32" fmla="*/ 1532996 w 2313214"/>
              <a:gd name="connsiteY32" fmla="*/ 1089982 h 5947468"/>
              <a:gd name="connsiteX33" fmla="*/ 1550420 w 2313214"/>
              <a:gd name="connsiteY33" fmla="*/ 1148063 h 5947468"/>
              <a:gd name="connsiteX34" fmla="*/ 1569781 w 2313214"/>
              <a:gd name="connsiteY34" fmla="*/ 1204207 h 5947468"/>
              <a:gd name="connsiteX35" fmla="*/ 1593013 w 2313214"/>
              <a:gd name="connsiteY35" fmla="*/ 1256480 h 5947468"/>
              <a:gd name="connsiteX36" fmla="*/ 1620117 w 2313214"/>
              <a:gd name="connsiteY36" fmla="*/ 1304881 h 5947468"/>
              <a:gd name="connsiteX37" fmla="*/ 1654966 w 2313214"/>
              <a:gd name="connsiteY37" fmla="*/ 1347473 h 5947468"/>
              <a:gd name="connsiteX38" fmla="*/ 1693686 w 2313214"/>
              <a:gd name="connsiteY38" fmla="*/ 1392002 h 5947468"/>
              <a:gd name="connsiteX39" fmla="*/ 1738215 w 2313214"/>
              <a:gd name="connsiteY39" fmla="*/ 1430722 h 5947468"/>
              <a:gd name="connsiteX40" fmla="*/ 1784679 w 2313214"/>
              <a:gd name="connsiteY40" fmla="*/ 1467507 h 5947468"/>
              <a:gd name="connsiteX41" fmla="*/ 1835016 w 2313214"/>
              <a:gd name="connsiteY41" fmla="*/ 1504291 h 5947468"/>
              <a:gd name="connsiteX42" fmla="*/ 1883417 w 2313214"/>
              <a:gd name="connsiteY42" fmla="*/ 1541076 h 5947468"/>
              <a:gd name="connsiteX43" fmla="*/ 1929881 w 2313214"/>
              <a:gd name="connsiteY43" fmla="*/ 1577860 h 5947468"/>
              <a:gd name="connsiteX44" fmla="*/ 1974410 w 2313214"/>
              <a:gd name="connsiteY44" fmla="*/ 1618517 h 5947468"/>
              <a:gd name="connsiteX45" fmla="*/ 2013130 w 2313214"/>
              <a:gd name="connsiteY45" fmla="*/ 1659173 h 5947468"/>
              <a:gd name="connsiteX46" fmla="*/ 2046043 w 2313214"/>
              <a:gd name="connsiteY46" fmla="*/ 1705638 h 5947468"/>
              <a:gd name="connsiteX47" fmla="*/ 2071211 w 2313214"/>
              <a:gd name="connsiteY47" fmla="*/ 1754039 h 5947468"/>
              <a:gd name="connsiteX48" fmla="*/ 2088635 w 2313214"/>
              <a:gd name="connsiteY48" fmla="*/ 1812119 h 5947468"/>
              <a:gd name="connsiteX49" fmla="*/ 2096379 w 2313214"/>
              <a:gd name="connsiteY49" fmla="*/ 1872136 h 5947468"/>
              <a:gd name="connsiteX50" fmla="*/ 2098315 w 2313214"/>
              <a:gd name="connsiteY50" fmla="*/ 1934089 h 5947468"/>
              <a:gd name="connsiteX51" fmla="*/ 2092507 w 2313214"/>
              <a:gd name="connsiteY51" fmla="*/ 1999914 h 5947468"/>
              <a:gd name="connsiteX52" fmla="*/ 2084763 w 2313214"/>
              <a:gd name="connsiteY52" fmla="*/ 2065738 h 5947468"/>
              <a:gd name="connsiteX53" fmla="*/ 2075083 w 2313214"/>
              <a:gd name="connsiteY53" fmla="*/ 2131563 h 5947468"/>
              <a:gd name="connsiteX54" fmla="*/ 2067339 w 2313214"/>
              <a:gd name="connsiteY54" fmla="*/ 2197388 h 5947468"/>
              <a:gd name="connsiteX55" fmla="*/ 2063467 w 2313214"/>
              <a:gd name="connsiteY55" fmla="*/ 2263213 h 5947468"/>
              <a:gd name="connsiteX56" fmla="*/ 2063467 w 2313214"/>
              <a:gd name="connsiteY56" fmla="*/ 2327102 h 5947468"/>
              <a:gd name="connsiteX57" fmla="*/ 2071211 w 2313214"/>
              <a:gd name="connsiteY57" fmla="*/ 2387119 h 5947468"/>
              <a:gd name="connsiteX58" fmla="*/ 2086699 w 2313214"/>
              <a:gd name="connsiteY58" fmla="*/ 2447135 h 5947468"/>
              <a:gd name="connsiteX59" fmla="*/ 2109932 w 2313214"/>
              <a:gd name="connsiteY59" fmla="*/ 2503280 h 5947468"/>
              <a:gd name="connsiteX60" fmla="*/ 2140908 w 2313214"/>
              <a:gd name="connsiteY60" fmla="*/ 2561361 h 5947468"/>
              <a:gd name="connsiteX61" fmla="*/ 2171884 w 2313214"/>
              <a:gd name="connsiteY61" fmla="*/ 2619442 h 5947468"/>
              <a:gd name="connsiteX62" fmla="*/ 2206733 w 2313214"/>
              <a:gd name="connsiteY62" fmla="*/ 2677522 h 5947468"/>
              <a:gd name="connsiteX63" fmla="*/ 2239645 w 2313214"/>
              <a:gd name="connsiteY63" fmla="*/ 2733667 h 5947468"/>
              <a:gd name="connsiteX64" fmla="*/ 2268686 w 2313214"/>
              <a:gd name="connsiteY64" fmla="*/ 2793684 h 5947468"/>
              <a:gd name="connsiteX65" fmla="*/ 2291918 w 2313214"/>
              <a:gd name="connsiteY65" fmla="*/ 2851765 h 5947468"/>
              <a:gd name="connsiteX66" fmla="*/ 2307406 w 2313214"/>
              <a:gd name="connsiteY66" fmla="*/ 2911781 h 5947468"/>
              <a:gd name="connsiteX67" fmla="*/ 2313214 w 2313214"/>
              <a:gd name="connsiteY67" fmla="*/ 2973734 h 5947468"/>
              <a:gd name="connsiteX68" fmla="*/ 2307406 w 2313214"/>
              <a:gd name="connsiteY68" fmla="*/ 3035687 h 5947468"/>
              <a:gd name="connsiteX69" fmla="*/ 2291918 w 2313214"/>
              <a:gd name="connsiteY69" fmla="*/ 3095704 h 5947468"/>
              <a:gd name="connsiteX70" fmla="*/ 2268686 w 2313214"/>
              <a:gd name="connsiteY70" fmla="*/ 3153784 h 5947468"/>
              <a:gd name="connsiteX71" fmla="*/ 2239645 w 2313214"/>
              <a:gd name="connsiteY71" fmla="*/ 3213801 h 5947468"/>
              <a:gd name="connsiteX72" fmla="*/ 2206733 w 2313214"/>
              <a:gd name="connsiteY72" fmla="*/ 3269946 h 5947468"/>
              <a:gd name="connsiteX73" fmla="*/ 2171884 w 2313214"/>
              <a:gd name="connsiteY73" fmla="*/ 3328027 h 5947468"/>
              <a:gd name="connsiteX74" fmla="*/ 2140908 w 2313214"/>
              <a:gd name="connsiteY74" fmla="*/ 3386107 h 5947468"/>
              <a:gd name="connsiteX75" fmla="*/ 2109932 w 2313214"/>
              <a:gd name="connsiteY75" fmla="*/ 3444188 h 5947468"/>
              <a:gd name="connsiteX76" fmla="*/ 2086699 w 2313214"/>
              <a:gd name="connsiteY76" fmla="*/ 3500333 h 5947468"/>
              <a:gd name="connsiteX77" fmla="*/ 2071211 w 2313214"/>
              <a:gd name="connsiteY77" fmla="*/ 3560350 h 5947468"/>
              <a:gd name="connsiteX78" fmla="*/ 2063467 w 2313214"/>
              <a:gd name="connsiteY78" fmla="*/ 3620366 h 5947468"/>
              <a:gd name="connsiteX79" fmla="*/ 2063467 w 2313214"/>
              <a:gd name="connsiteY79" fmla="*/ 3684255 h 5947468"/>
              <a:gd name="connsiteX80" fmla="*/ 2067339 w 2313214"/>
              <a:gd name="connsiteY80" fmla="*/ 3750080 h 5947468"/>
              <a:gd name="connsiteX81" fmla="*/ 2075083 w 2313214"/>
              <a:gd name="connsiteY81" fmla="*/ 3815905 h 5947468"/>
              <a:gd name="connsiteX82" fmla="*/ 2084763 w 2313214"/>
              <a:gd name="connsiteY82" fmla="*/ 3881730 h 5947468"/>
              <a:gd name="connsiteX83" fmla="*/ 2092507 w 2313214"/>
              <a:gd name="connsiteY83" fmla="*/ 3947555 h 5947468"/>
              <a:gd name="connsiteX84" fmla="*/ 2098315 w 2313214"/>
              <a:gd name="connsiteY84" fmla="*/ 4013380 h 5947468"/>
              <a:gd name="connsiteX85" fmla="*/ 2096379 w 2313214"/>
              <a:gd name="connsiteY85" fmla="*/ 4075332 h 5947468"/>
              <a:gd name="connsiteX86" fmla="*/ 2088635 w 2313214"/>
              <a:gd name="connsiteY86" fmla="*/ 4135349 h 5947468"/>
              <a:gd name="connsiteX87" fmla="*/ 2071211 w 2313214"/>
              <a:gd name="connsiteY87" fmla="*/ 4193430 h 5947468"/>
              <a:gd name="connsiteX88" fmla="*/ 2046043 w 2313214"/>
              <a:gd name="connsiteY88" fmla="*/ 4241831 h 5947468"/>
              <a:gd name="connsiteX89" fmla="*/ 2013130 w 2313214"/>
              <a:gd name="connsiteY89" fmla="*/ 4288295 h 5947468"/>
              <a:gd name="connsiteX90" fmla="*/ 1974410 w 2313214"/>
              <a:gd name="connsiteY90" fmla="*/ 4328952 h 5947468"/>
              <a:gd name="connsiteX91" fmla="*/ 1929881 w 2313214"/>
              <a:gd name="connsiteY91" fmla="*/ 4369608 h 5947468"/>
              <a:gd name="connsiteX92" fmla="*/ 1883417 w 2313214"/>
              <a:gd name="connsiteY92" fmla="*/ 4406393 h 5947468"/>
              <a:gd name="connsiteX93" fmla="*/ 1835016 w 2313214"/>
              <a:gd name="connsiteY93" fmla="*/ 4443177 h 5947468"/>
              <a:gd name="connsiteX94" fmla="*/ 1784679 w 2313214"/>
              <a:gd name="connsiteY94" fmla="*/ 4479962 h 5947468"/>
              <a:gd name="connsiteX95" fmla="*/ 1738215 w 2313214"/>
              <a:gd name="connsiteY95" fmla="*/ 4516746 h 5947468"/>
              <a:gd name="connsiteX96" fmla="*/ 1693686 w 2313214"/>
              <a:gd name="connsiteY96" fmla="*/ 4555467 h 5947468"/>
              <a:gd name="connsiteX97" fmla="*/ 1654966 w 2313214"/>
              <a:gd name="connsiteY97" fmla="*/ 4599995 h 5947468"/>
              <a:gd name="connsiteX98" fmla="*/ 1620117 w 2313214"/>
              <a:gd name="connsiteY98" fmla="*/ 4642588 h 5947468"/>
              <a:gd name="connsiteX99" fmla="*/ 1593013 w 2313214"/>
              <a:gd name="connsiteY99" fmla="*/ 4690988 h 5947468"/>
              <a:gd name="connsiteX100" fmla="*/ 1569781 w 2313214"/>
              <a:gd name="connsiteY100" fmla="*/ 4743261 h 5947468"/>
              <a:gd name="connsiteX101" fmla="*/ 1550420 w 2313214"/>
              <a:gd name="connsiteY101" fmla="*/ 4799406 h 5947468"/>
              <a:gd name="connsiteX102" fmla="*/ 1532996 w 2313214"/>
              <a:gd name="connsiteY102" fmla="*/ 4857486 h 5947468"/>
              <a:gd name="connsiteX103" fmla="*/ 1517508 w 2313214"/>
              <a:gd name="connsiteY103" fmla="*/ 4915567 h 5947468"/>
              <a:gd name="connsiteX104" fmla="*/ 1502020 w 2313214"/>
              <a:gd name="connsiteY104" fmla="*/ 4975584 h 5947468"/>
              <a:gd name="connsiteX105" fmla="*/ 1484596 w 2313214"/>
              <a:gd name="connsiteY105" fmla="*/ 5031729 h 5947468"/>
              <a:gd name="connsiteX106" fmla="*/ 1465235 w 2313214"/>
              <a:gd name="connsiteY106" fmla="*/ 5087873 h 5947468"/>
              <a:gd name="connsiteX107" fmla="*/ 1442003 w 2313214"/>
              <a:gd name="connsiteY107" fmla="*/ 5140146 h 5947468"/>
              <a:gd name="connsiteX108" fmla="*/ 1412963 w 2313214"/>
              <a:gd name="connsiteY108" fmla="*/ 5186611 h 5947468"/>
              <a:gd name="connsiteX109" fmla="*/ 1378114 w 2313214"/>
              <a:gd name="connsiteY109" fmla="*/ 5229203 h 5947468"/>
              <a:gd name="connsiteX110" fmla="*/ 1335522 w 2313214"/>
              <a:gd name="connsiteY110" fmla="*/ 5264052 h 5947468"/>
              <a:gd name="connsiteX111" fmla="*/ 1289057 w 2313214"/>
              <a:gd name="connsiteY111" fmla="*/ 5293092 h 5947468"/>
              <a:gd name="connsiteX112" fmla="*/ 1236784 w 2313214"/>
              <a:gd name="connsiteY112" fmla="*/ 5316324 h 5947468"/>
              <a:gd name="connsiteX113" fmla="*/ 1180640 w 2313214"/>
              <a:gd name="connsiteY113" fmla="*/ 5335685 h 5947468"/>
              <a:gd name="connsiteX114" fmla="*/ 1124495 w 2313214"/>
              <a:gd name="connsiteY114" fmla="*/ 5353109 h 5947468"/>
              <a:gd name="connsiteX115" fmla="*/ 1064478 w 2313214"/>
              <a:gd name="connsiteY115" fmla="*/ 5368597 h 5947468"/>
              <a:gd name="connsiteX116" fmla="*/ 1006397 w 2313214"/>
              <a:gd name="connsiteY116" fmla="*/ 5384085 h 5947468"/>
              <a:gd name="connsiteX117" fmla="*/ 948317 w 2313214"/>
              <a:gd name="connsiteY117" fmla="*/ 5401509 h 5947468"/>
              <a:gd name="connsiteX118" fmla="*/ 892172 w 2313214"/>
              <a:gd name="connsiteY118" fmla="*/ 5420870 h 5947468"/>
              <a:gd name="connsiteX119" fmla="*/ 839899 w 2313214"/>
              <a:gd name="connsiteY119" fmla="*/ 5444102 h 5947468"/>
              <a:gd name="connsiteX120" fmla="*/ 791499 w 2313214"/>
              <a:gd name="connsiteY120" fmla="*/ 5471206 h 5947468"/>
              <a:gd name="connsiteX121" fmla="*/ 748906 w 2313214"/>
              <a:gd name="connsiteY121" fmla="*/ 5506055 h 5947468"/>
              <a:gd name="connsiteX122" fmla="*/ 704378 w 2313214"/>
              <a:gd name="connsiteY122" fmla="*/ 5544775 h 5947468"/>
              <a:gd name="connsiteX123" fmla="*/ 665657 w 2313214"/>
              <a:gd name="connsiteY123" fmla="*/ 5589304 h 5947468"/>
              <a:gd name="connsiteX124" fmla="*/ 628873 w 2313214"/>
              <a:gd name="connsiteY124" fmla="*/ 5635768 h 5947468"/>
              <a:gd name="connsiteX125" fmla="*/ 592088 w 2313214"/>
              <a:gd name="connsiteY125" fmla="*/ 5684169 h 5947468"/>
              <a:gd name="connsiteX126" fmla="*/ 555304 w 2313214"/>
              <a:gd name="connsiteY126" fmla="*/ 5732570 h 5947468"/>
              <a:gd name="connsiteX127" fmla="*/ 518519 w 2313214"/>
              <a:gd name="connsiteY127" fmla="*/ 5779034 h 5947468"/>
              <a:gd name="connsiteX128" fmla="*/ 477863 w 2313214"/>
              <a:gd name="connsiteY128" fmla="*/ 5823563 h 5947468"/>
              <a:gd name="connsiteX129" fmla="*/ 437206 w 2313214"/>
              <a:gd name="connsiteY129" fmla="*/ 5862283 h 5947468"/>
              <a:gd name="connsiteX130" fmla="*/ 390742 w 2313214"/>
              <a:gd name="connsiteY130" fmla="*/ 5895196 h 5947468"/>
              <a:gd name="connsiteX131" fmla="*/ 342341 w 2313214"/>
              <a:gd name="connsiteY131" fmla="*/ 5920364 h 5947468"/>
              <a:gd name="connsiteX132" fmla="*/ 284260 w 2313214"/>
              <a:gd name="connsiteY132" fmla="*/ 5937788 h 5947468"/>
              <a:gd name="connsiteX133" fmla="*/ 224243 w 2313214"/>
              <a:gd name="connsiteY133" fmla="*/ 5945532 h 5947468"/>
              <a:gd name="connsiteX134" fmla="*/ 162291 w 2313214"/>
              <a:gd name="connsiteY134" fmla="*/ 5947468 h 5947468"/>
              <a:gd name="connsiteX135" fmla="*/ 96466 w 2313214"/>
              <a:gd name="connsiteY135" fmla="*/ 5941660 h 5947468"/>
              <a:gd name="connsiteX136" fmla="*/ 30641 w 2313214"/>
              <a:gd name="connsiteY136" fmla="*/ 5933916 h 5947468"/>
              <a:gd name="connsiteX137" fmla="*/ 0 w 2313214"/>
              <a:gd name="connsiteY137" fmla="*/ 5929410 h 5947468"/>
              <a:gd name="connsiteX138" fmla="*/ 0 w 2313214"/>
              <a:gd name="connsiteY138" fmla="*/ 18058 h 5947468"/>
              <a:gd name="connsiteX139" fmla="*/ 30641 w 2313214"/>
              <a:gd name="connsiteY139" fmla="*/ 13552 h 5947468"/>
              <a:gd name="connsiteX140" fmla="*/ 96466 w 2313214"/>
              <a:gd name="connsiteY140" fmla="*/ 5808 h 594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313214" h="5947468">
                <a:moveTo>
                  <a:pt x="162291" y="0"/>
                </a:moveTo>
                <a:lnTo>
                  <a:pt x="224243" y="1936"/>
                </a:lnTo>
                <a:lnTo>
                  <a:pt x="284260" y="9680"/>
                </a:lnTo>
                <a:lnTo>
                  <a:pt x="342341" y="27104"/>
                </a:lnTo>
                <a:lnTo>
                  <a:pt x="390742" y="52273"/>
                </a:lnTo>
                <a:lnTo>
                  <a:pt x="437206" y="85185"/>
                </a:lnTo>
                <a:lnTo>
                  <a:pt x="477863" y="123905"/>
                </a:lnTo>
                <a:lnTo>
                  <a:pt x="518519" y="168434"/>
                </a:lnTo>
                <a:lnTo>
                  <a:pt x="555304" y="214899"/>
                </a:lnTo>
                <a:lnTo>
                  <a:pt x="592088" y="263299"/>
                </a:lnTo>
                <a:lnTo>
                  <a:pt x="628873" y="311700"/>
                </a:lnTo>
                <a:lnTo>
                  <a:pt x="665657" y="358165"/>
                </a:lnTo>
                <a:lnTo>
                  <a:pt x="704378" y="402693"/>
                </a:lnTo>
                <a:lnTo>
                  <a:pt x="748906" y="441414"/>
                </a:lnTo>
                <a:lnTo>
                  <a:pt x="791499" y="476262"/>
                </a:lnTo>
                <a:lnTo>
                  <a:pt x="839899" y="503366"/>
                </a:lnTo>
                <a:lnTo>
                  <a:pt x="892172" y="526599"/>
                </a:lnTo>
                <a:lnTo>
                  <a:pt x="948317" y="545959"/>
                </a:lnTo>
                <a:lnTo>
                  <a:pt x="1006397" y="563383"/>
                </a:lnTo>
                <a:lnTo>
                  <a:pt x="1064478" y="578871"/>
                </a:lnTo>
                <a:lnTo>
                  <a:pt x="1124495" y="594360"/>
                </a:lnTo>
                <a:lnTo>
                  <a:pt x="1180640" y="611784"/>
                </a:lnTo>
                <a:lnTo>
                  <a:pt x="1236784" y="631144"/>
                </a:lnTo>
                <a:lnTo>
                  <a:pt x="1289057" y="654376"/>
                </a:lnTo>
                <a:lnTo>
                  <a:pt x="1335522" y="683417"/>
                </a:lnTo>
                <a:lnTo>
                  <a:pt x="1378114" y="718265"/>
                </a:lnTo>
                <a:lnTo>
                  <a:pt x="1412963" y="760858"/>
                </a:lnTo>
                <a:lnTo>
                  <a:pt x="1442003" y="807322"/>
                </a:lnTo>
                <a:lnTo>
                  <a:pt x="1465235" y="859595"/>
                </a:lnTo>
                <a:lnTo>
                  <a:pt x="1484596" y="915740"/>
                </a:lnTo>
                <a:lnTo>
                  <a:pt x="1502020" y="971884"/>
                </a:lnTo>
                <a:lnTo>
                  <a:pt x="1517508" y="1031901"/>
                </a:lnTo>
                <a:lnTo>
                  <a:pt x="1532996" y="1089982"/>
                </a:lnTo>
                <a:lnTo>
                  <a:pt x="1550420" y="1148063"/>
                </a:lnTo>
                <a:lnTo>
                  <a:pt x="1569781" y="1204207"/>
                </a:lnTo>
                <a:lnTo>
                  <a:pt x="1593013" y="1256480"/>
                </a:lnTo>
                <a:lnTo>
                  <a:pt x="1620117" y="1304881"/>
                </a:lnTo>
                <a:lnTo>
                  <a:pt x="1654966" y="1347473"/>
                </a:lnTo>
                <a:lnTo>
                  <a:pt x="1693686" y="1392002"/>
                </a:lnTo>
                <a:lnTo>
                  <a:pt x="1738215" y="1430722"/>
                </a:lnTo>
                <a:lnTo>
                  <a:pt x="1784679" y="1467507"/>
                </a:lnTo>
                <a:lnTo>
                  <a:pt x="1835016" y="1504291"/>
                </a:lnTo>
                <a:lnTo>
                  <a:pt x="1883417" y="1541076"/>
                </a:lnTo>
                <a:lnTo>
                  <a:pt x="1929881" y="1577860"/>
                </a:lnTo>
                <a:lnTo>
                  <a:pt x="1974410" y="1618517"/>
                </a:lnTo>
                <a:lnTo>
                  <a:pt x="2013130" y="1659173"/>
                </a:lnTo>
                <a:lnTo>
                  <a:pt x="2046043" y="1705638"/>
                </a:lnTo>
                <a:lnTo>
                  <a:pt x="2071211" y="1754039"/>
                </a:lnTo>
                <a:lnTo>
                  <a:pt x="2088635" y="1812119"/>
                </a:lnTo>
                <a:lnTo>
                  <a:pt x="2096379" y="1872136"/>
                </a:lnTo>
                <a:lnTo>
                  <a:pt x="2098315" y="1934089"/>
                </a:lnTo>
                <a:lnTo>
                  <a:pt x="2092507" y="1999914"/>
                </a:lnTo>
                <a:lnTo>
                  <a:pt x="2084763" y="2065738"/>
                </a:lnTo>
                <a:lnTo>
                  <a:pt x="2075083" y="2131563"/>
                </a:lnTo>
                <a:lnTo>
                  <a:pt x="2067339" y="2197388"/>
                </a:lnTo>
                <a:lnTo>
                  <a:pt x="2063467" y="2263213"/>
                </a:lnTo>
                <a:lnTo>
                  <a:pt x="2063467" y="2327102"/>
                </a:lnTo>
                <a:lnTo>
                  <a:pt x="2071211" y="2387119"/>
                </a:lnTo>
                <a:lnTo>
                  <a:pt x="2086699" y="2447135"/>
                </a:lnTo>
                <a:lnTo>
                  <a:pt x="2109932" y="2503280"/>
                </a:lnTo>
                <a:lnTo>
                  <a:pt x="2140908" y="2561361"/>
                </a:lnTo>
                <a:lnTo>
                  <a:pt x="2171884" y="2619442"/>
                </a:lnTo>
                <a:lnTo>
                  <a:pt x="2206733" y="2677522"/>
                </a:lnTo>
                <a:lnTo>
                  <a:pt x="2239645" y="2733667"/>
                </a:lnTo>
                <a:lnTo>
                  <a:pt x="2268686" y="2793684"/>
                </a:lnTo>
                <a:lnTo>
                  <a:pt x="2291918" y="2851765"/>
                </a:lnTo>
                <a:lnTo>
                  <a:pt x="2307406" y="2911781"/>
                </a:lnTo>
                <a:lnTo>
                  <a:pt x="2313214" y="2973734"/>
                </a:lnTo>
                <a:lnTo>
                  <a:pt x="2307406" y="3035687"/>
                </a:lnTo>
                <a:lnTo>
                  <a:pt x="2291918" y="3095704"/>
                </a:lnTo>
                <a:lnTo>
                  <a:pt x="2268686" y="3153784"/>
                </a:lnTo>
                <a:lnTo>
                  <a:pt x="2239645" y="3213801"/>
                </a:lnTo>
                <a:lnTo>
                  <a:pt x="2206733" y="3269946"/>
                </a:lnTo>
                <a:lnTo>
                  <a:pt x="2171884" y="3328027"/>
                </a:lnTo>
                <a:lnTo>
                  <a:pt x="2140908" y="3386107"/>
                </a:lnTo>
                <a:lnTo>
                  <a:pt x="2109932" y="3444188"/>
                </a:lnTo>
                <a:lnTo>
                  <a:pt x="2086699" y="3500333"/>
                </a:lnTo>
                <a:lnTo>
                  <a:pt x="2071211" y="3560350"/>
                </a:lnTo>
                <a:lnTo>
                  <a:pt x="2063467" y="3620366"/>
                </a:lnTo>
                <a:lnTo>
                  <a:pt x="2063467" y="3684255"/>
                </a:lnTo>
                <a:lnTo>
                  <a:pt x="2067339" y="3750080"/>
                </a:lnTo>
                <a:lnTo>
                  <a:pt x="2075083" y="3815905"/>
                </a:lnTo>
                <a:lnTo>
                  <a:pt x="2084763" y="3881730"/>
                </a:lnTo>
                <a:lnTo>
                  <a:pt x="2092507" y="3947555"/>
                </a:lnTo>
                <a:lnTo>
                  <a:pt x="2098315" y="4013380"/>
                </a:lnTo>
                <a:lnTo>
                  <a:pt x="2096379" y="4075332"/>
                </a:lnTo>
                <a:lnTo>
                  <a:pt x="2088635" y="4135349"/>
                </a:lnTo>
                <a:lnTo>
                  <a:pt x="2071211" y="4193430"/>
                </a:lnTo>
                <a:lnTo>
                  <a:pt x="2046043" y="4241831"/>
                </a:lnTo>
                <a:lnTo>
                  <a:pt x="2013130" y="4288295"/>
                </a:lnTo>
                <a:lnTo>
                  <a:pt x="1974410" y="4328952"/>
                </a:lnTo>
                <a:lnTo>
                  <a:pt x="1929881" y="4369608"/>
                </a:lnTo>
                <a:lnTo>
                  <a:pt x="1883417" y="4406393"/>
                </a:lnTo>
                <a:lnTo>
                  <a:pt x="1835016" y="4443177"/>
                </a:lnTo>
                <a:lnTo>
                  <a:pt x="1784679" y="4479962"/>
                </a:lnTo>
                <a:lnTo>
                  <a:pt x="1738215" y="4516746"/>
                </a:lnTo>
                <a:lnTo>
                  <a:pt x="1693686" y="4555467"/>
                </a:lnTo>
                <a:lnTo>
                  <a:pt x="1654966" y="4599995"/>
                </a:lnTo>
                <a:lnTo>
                  <a:pt x="1620117" y="4642588"/>
                </a:lnTo>
                <a:lnTo>
                  <a:pt x="1593013" y="4690988"/>
                </a:lnTo>
                <a:lnTo>
                  <a:pt x="1569781" y="4743261"/>
                </a:lnTo>
                <a:lnTo>
                  <a:pt x="1550420" y="4799406"/>
                </a:lnTo>
                <a:lnTo>
                  <a:pt x="1532996" y="4857486"/>
                </a:lnTo>
                <a:lnTo>
                  <a:pt x="1517508" y="4915567"/>
                </a:lnTo>
                <a:lnTo>
                  <a:pt x="1502020" y="4975584"/>
                </a:lnTo>
                <a:lnTo>
                  <a:pt x="1484596" y="5031729"/>
                </a:lnTo>
                <a:lnTo>
                  <a:pt x="1465235" y="5087873"/>
                </a:lnTo>
                <a:lnTo>
                  <a:pt x="1442003" y="5140146"/>
                </a:lnTo>
                <a:lnTo>
                  <a:pt x="1412963" y="5186611"/>
                </a:lnTo>
                <a:lnTo>
                  <a:pt x="1378114" y="5229203"/>
                </a:lnTo>
                <a:lnTo>
                  <a:pt x="1335522" y="5264052"/>
                </a:lnTo>
                <a:lnTo>
                  <a:pt x="1289057" y="5293092"/>
                </a:lnTo>
                <a:lnTo>
                  <a:pt x="1236784" y="5316324"/>
                </a:lnTo>
                <a:lnTo>
                  <a:pt x="1180640" y="5335685"/>
                </a:lnTo>
                <a:lnTo>
                  <a:pt x="1124495" y="5353109"/>
                </a:lnTo>
                <a:lnTo>
                  <a:pt x="1064478" y="5368597"/>
                </a:lnTo>
                <a:lnTo>
                  <a:pt x="1006397" y="5384085"/>
                </a:lnTo>
                <a:lnTo>
                  <a:pt x="948317" y="5401509"/>
                </a:lnTo>
                <a:lnTo>
                  <a:pt x="892172" y="5420870"/>
                </a:lnTo>
                <a:lnTo>
                  <a:pt x="839899" y="5444102"/>
                </a:lnTo>
                <a:lnTo>
                  <a:pt x="791499" y="5471206"/>
                </a:lnTo>
                <a:lnTo>
                  <a:pt x="748906" y="5506055"/>
                </a:lnTo>
                <a:lnTo>
                  <a:pt x="704378" y="5544775"/>
                </a:lnTo>
                <a:lnTo>
                  <a:pt x="665657" y="5589304"/>
                </a:lnTo>
                <a:lnTo>
                  <a:pt x="628873" y="5635768"/>
                </a:lnTo>
                <a:lnTo>
                  <a:pt x="592088" y="5684169"/>
                </a:lnTo>
                <a:lnTo>
                  <a:pt x="555304" y="5732570"/>
                </a:lnTo>
                <a:lnTo>
                  <a:pt x="518519" y="5779034"/>
                </a:lnTo>
                <a:lnTo>
                  <a:pt x="477863" y="5823563"/>
                </a:lnTo>
                <a:lnTo>
                  <a:pt x="437206" y="5862283"/>
                </a:lnTo>
                <a:lnTo>
                  <a:pt x="390742" y="5895196"/>
                </a:lnTo>
                <a:lnTo>
                  <a:pt x="342341" y="5920364"/>
                </a:lnTo>
                <a:lnTo>
                  <a:pt x="284260" y="5937788"/>
                </a:lnTo>
                <a:lnTo>
                  <a:pt x="224243" y="5945532"/>
                </a:lnTo>
                <a:lnTo>
                  <a:pt x="162291" y="5947468"/>
                </a:lnTo>
                <a:lnTo>
                  <a:pt x="96466" y="5941660"/>
                </a:lnTo>
                <a:lnTo>
                  <a:pt x="30641" y="5933916"/>
                </a:lnTo>
                <a:lnTo>
                  <a:pt x="0" y="5929410"/>
                </a:lnTo>
                <a:lnTo>
                  <a:pt x="0" y="18058"/>
                </a:lnTo>
                <a:lnTo>
                  <a:pt x="30641" y="13552"/>
                </a:lnTo>
                <a:lnTo>
                  <a:pt x="96466" y="5808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F2F070-0F70-4211-A548-1D5B6374F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052" y="192832"/>
            <a:ext cx="11109111" cy="1004499"/>
          </a:xfrm>
        </p:spPr>
        <p:txBody>
          <a:bodyPr anchor="b">
            <a:normAutofit fontScale="90000"/>
          </a:bodyPr>
          <a:lstStyle/>
          <a:p>
            <a:r>
              <a:rPr lang="uk-UA" dirty="0"/>
              <a:t>Пеніцилін, що вбиває бактерії </a:t>
            </a:r>
            <a:r>
              <a:rPr lang="en-GB" dirty="0"/>
              <a:t>E. Coli</a:t>
            </a:r>
          </a:p>
        </p:txBody>
      </p:sp>
      <p:pic>
        <p:nvPicPr>
          <p:cNvPr id="7" name="Video_ Coliphage T4">
            <a:hlinkClick r:id="" action="ppaction://media"/>
            <a:extLst>
              <a:ext uri="{FF2B5EF4-FFF2-40B4-BE49-F238E27FC236}">
                <a16:creationId xmlns:a16="http://schemas.microsoft.com/office/drawing/2014/main" id="{906D3291-121D-49E7-BF47-867EDC3F125D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158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9" y="1327315"/>
            <a:ext cx="6594475" cy="4945434"/>
          </a:xfrm>
        </p:spPr>
      </p:pic>
    </p:spTree>
    <p:extLst>
      <p:ext uri="{BB962C8B-B14F-4D97-AF65-F5344CB8AC3E}">
        <p14:creationId xmlns:p14="http://schemas.microsoft.com/office/powerpoint/2010/main" val="2999229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E624BD9-62FB-467A-ACDC-4836ADC5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4C973920-672E-443D-8D2E-2D1E3853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06412-07DC-4DCA-BE7D-C75D6C0B6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45" y="1231894"/>
            <a:ext cx="6020626" cy="4339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6200" dirty="0">
                <a:solidFill>
                  <a:srgbClr val="2A1A00"/>
                </a:solidFill>
              </a:rPr>
              <a:t>Життя до появи антибіотиків</a:t>
            </a:r>
            <a:endParaRPr lang="en-US" sz="6200" dirty="0">
              <a:solidFill>
                <a:srgbClr val="2A1A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DEAB9B-CF25-4DA0-9B87-21EC8A8F9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6927" y="5660572"/>
            <a:ext cx="6020627" cy="78590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63DD75-42D3-453C-A84D-D18B4215C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Graphic 8" descr="Needle">
            <a:extLst>
              <a:ext uri="{FF2B5EF4-FFF2-40B4-BE49-F238E27FC236}">
                <a16:creationId xmlns:a16="http://schemas.microsoft.com/office/drawing/2014/main" id="{A2E8589F-F175-4CE6-AB78-41006027B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2944" y="1433476"/>
            <a:ext cx="3995592" cy="39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71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6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3BA5FAE-FA9E-4DAC-8A3F-66912EF42D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9076" r="24216" b="-1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38" name="Freeform 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B0A28F-E433-4037-A811-1F49CF1C1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Життя до появи антибіотиків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802859-10A5-4FEB-9501-F21E55E33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051" y="2286001"/>
            <a:ext cx="6015897" cy="359359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uk-UA" dirty="0"/>
              <a:t>100 років тому навіть невеликий поріз міг стати смертельним.</a:t>
            </a:r>
          </a:p>
          <a:p>
            <a:pPr>
              <a:lnSpc>
                <a:spcPct val="100000"/>
              </a:lnSpc>
            </a:pPr>
            <a:r>
              <a:rPr lang="uk-UA" dirty="0"/>
              <a:t>Поріз міг призвести до інфекції, а антибіотиків, які можна було б призначити, не існувало.</a:t>
            </a:r>
          </a:p>
          <a:p>
            <a:pPr>
              <a:lnSpc>
                <a:spcPct val="100000"/>
              </a:lnSpc>
            </a:pPr>
            <a:r>
              <a:rPr lang="uk-UA" dirty="0"/>
              <a:t>Інфекції часто були невиліковними і смертельними.</a:t>
            </a:r>
          </a:p>
          <a:p>
            <a:pPr>
              <a:lnSpc>
                <a:spcPct val="100000"/>
              </a:lnSpc>
            </a:pPr>
            <a:r>
              <a:rPr lang="uk-UA" dirty="0"/>
              <a:t>Часто призначали свіже повітря або рослинні ліки, які часто не допомагали.</a:t>
            </a:r>
          </a:p>
          <a:p>
            <a:pPr>
              <a:lnSpc>
                <a:spcPct val="100000"/>
              </a:lnSpc>
            </a:pPr>
            <a:r>
              <a:rPr lang="uk-UA" dirty="0"/>
              <a:t>2 мільйони смертей під час Першої світової війни були спричинені хворобами, а не бойовими діями.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687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43F7E509-38FC-430B-BEE9-0BD7F137B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361208-7573-4B45-9251-E4E92E7EF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56B7AC-8991-4B6B-92E2-9EBB80DB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A8AFFF25-F4D6-4BBC-841D-3B3014ED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15684" y="0"/>
            <a:ext cx="5676316" cy="6858000"/>
          </a:xfrm>
          <a:custGeom>
            <a:avLst/>
            <a:gdLst>
              <a:gd name="connsiteX0" fmla="*/ 0 w 5676316"/>
              <a:gd name="connsiteY0" fmla="*/ 0 h 6858000"/>
              <a:gd name="connsiteX1" fmla="*/ 5676316 w 5676316"/>
              <a:gd name="connsiteY1" fmla="*/ 0 h 6858000"/>
              <a:gd name="connsiteX2" fmla="*/ 5676316 w 5676316"/>
              <a:gd name="connsiteY2" fmla="*/ 6858000 h 6858000"/>
              <a:gd name="connsiteX3" fmla="*/ 0 w 5676316"/>
              <a:gd name="connsiteY3" fmla="*/ 6858000 h 6858000"/>
              <a:gd name="connsiteX4" fmla="*/ 4763 w 5676316"/>
              <a:gd name="connsiteY4" fmla="*/ 6791325 h 6858000"/>
              <a:gd name="connsiteX5" fmla="*/ 12700 w 5676316"/>
              <a:gd name="connsiteY5" fmla="*/ 6735762 h 6858000"/>
              <a:gd name="connsiteX6" fmla="*/ 22225 w 5676316"/>
              <a:gd name="connsiteY6" fmla="*/ 6683375 h 6858000"/>
              <a:gd name="connsiteX7" fmla="*/ 38100 w 5676316"/>
              <a:gd name="connsiteY7" fmla="*/ 6640512 h 6858000"/>
              <a:gd name="connsiteX8" fmla="*/ 53975 w 5676316"/>
              <a:gd name="connsiteY8" fmla="*/ 6597650 h 6858000"/>
              <a:gd name="connsiteX9" fmla="*/ 73025 w 5676316"/>
              <a:gd name="connsiteY9" fmla="*/ 6561137 h 6858000"/>
              <a:gd name="connsiteX10" fmla="*/ 92075 w 5676316"/>
              <a:gd name="connsiteY10" fmla="*/ 6523037 h 6858000"/>
              <a:gd name="connsiteX11" fmla="*/ 109538 w 5676316"/>
              <a:gd name="connsiteY11" fmla="*/ 6488112 h 6858000"/>
              <a:gd name="connsiteX12" fmla="*/ 127000 w 5676316"/>
              <a:gd name="connsiteY12" fmla="*/ 6448425 h 6858000"/>
              <a:gd name="connsiteX13" fmla="*/ 142875 w 5676316"/>
              <a:gd name="connsiteY13" fmla="*/ 6407150 h 6858000"/>
              <a:gd name="connsiteX14" fmla="*/ 157163 w 5676316"/>
              <a:gd name="connsiteY14" fmla="*/ 6361112 h 6858000"/>
              <a:gd name="connsiteX15" fmla="*/ 168275 w 5676316"/>
              <a:gd name="connsiteY15" fmla="*/ 6311900 h 6858000"/>
              <a:gd name="connsiteX16" fmla="*/ 176213 w 5676316"/>
              <a:gd name="connsiteY16" fmla="*/ 6251575 h 6858000"/>
              <a:gd name="connsiteX17" fmla="*/ 179388 w 5676316"/>
              <a:gd name="connsiteY17" fmla="*/ 6183312 h 6858000"/>
              <a:gd name="connsiteX18" fmla="*/ 176213 w 5676316"/>
              <a:gd name="connsiteY18" fmla="*/ 6113462 h 6858000"/>
              <a:gd name="connsiteX19" fmla="*/ 168275 w 5676316"/>
              <a:gd name="connsiteY19" fmla="*/ 6056312 h 6858000"/>
              <a:gd name="connsiteX20" fmla="*/ 157163 w 5676316"/>
              <a:gd name="connsiteY20" fmla="*/ 6003925 h 6858000"/>
              <a:gd name="connsiteX21" fmla="*/ 142875 w 5676316"/>
              <a:gd name="connsiteY21" fmla="*/ 5956300 h 6858000"/>
              <a:gd name="connsiteX22" fmla="*/ 127000 w 5676316"/>
              <a:gd name="connsiteY22" fmla="*/ 5915025 h 6858000"/>
              <a:gd name="connsiteX23" fmla="*/ 107950 w 5676316"/>
              <a:gd name="connsiteY23" fmla="*/ 5876925 h 6858000"/>
              <a:gd name="connsiteX24" fmla="*/ 88900 w 5676316"/>
              <a:gd name="connsiteY24" fmla="*/ 5840412 h 6858000"/>
              <a:gd name="connsiteX25" fmla="*/ 69850 w 5676316"/>
              <a:gd name="connsiteY25" fmla="*/ 5802312 h 6858000"/>
              <a:gd name="connsiteX26" fmla="*/ 52388 w 5676316"/>
              <a:gd name="connsiteY26" fmla="*/ 5762625 h 6858000"/>
              <a:gd name="connsiteX27" fmla="*/ 34925 w 5676316"/>
              <a:gd name="connsiteY27" fmla="*/ 5721350 h 6858000"/>
              <a:gd name="connsiteX28" fmla="*/ 20638 w 5676316"/>
              <a:gd name="connsiteY28" fmla="*/ 5675312 h 6858000"/>
              <a:gd name="connsiteX29" fmla="*/ 11113 w 5676316"/>
              <a:gd name="connsiteY29" fmla="*/ 5622925 h 6858000"/>
              <a:gd name="connsiteX30" fmla="*/ 1588 w 5676316"/>
              <a:gd name="connsiteY30" fmla="*/ 5562600 h 6858000"/>
              <a:gd name="connsiteX31" fmla="*/ 0 w 5676316"/>
              <a:gd name="connsiteY31" fmla="*/ 5494337 h 6858000"/>
              <a:gd name="connsiteX32" fmla="*/ 1588 w 5676316"/>
              <a:gd name="connsiteY32" fmla="*/ 5426075 h 6858000"/>
              <a:gd name="connsiteX33" fmla="*/ 11113 w 5676316"/>
              <a:gd name="connsiteY33" fmla="*/ 5365750 h 6858000"/>
              <a:gd name="connsiteX34" fmla="*/ 20638 w 5676316"/>
              <a:gd name="connsiteY34" fmla="*/ 5313362 h 6858000"/>
              <a:gd name="connsiteX35" fmla="*/ 34925 w 5676316"/>
              <a:gd name="connsiteY35" fmla="*/ 5268912 h 6858000"/>
              <a:gd name="connsiteX36" fmla="*/ 52388 w 5676316"/>
              <a:gd name="connsiteY36" fmla="*/ 5226050 h 6858000"/>
              <a:gd name="connsiteX37" fmla="*/ 69850 w 5676316"/>
              <a:gd name="connsiteY37" fmla="*/ 5186362 h 6858000"/>
              <a:gd name="connsiteX38" fmla="*/ 88900 w 5676316"/>
              <a:gd name="connsiteY38" fmla="*/ 5149850 h 6858000"/>
              <a:gd name="connsiteX39" fmla="*/ 107950 w 5676316"/>
              <a:gd name="connsiteY39" fmla="*/ 5114925 h 6858000"/>
              <a:gd name="connsiteX40" fmla="*/ 127000 w 5676316"/>
              <a:gd name="connsiteY40" fmla="*/ 5075237 h 6858000"/>
              <a:gd name="connsiteX41" fmla="*/ 142875 w 5676316"/>
              <a:gd name="connsiteY41" fmla="*/ 5033962 h 6858000"/>
              <a:gd name="connsiteX42" fmla="*/ 157163 w 5676316"/>
              <a:gd name="connsiteY42" fmla="*/ 4987925 h 6858000"/>
              <a:gd name="connsiteX43" fmla="*/ 168275 w 5676316"/>
              <a:gd name="connsiteY43" fmla="*/ 4935537 h 6858000"/>
              <a:gd name="connsiteX44" fmla="*/ 176213 w 5676316"/>
              <a:gd name="connsiteY44" fmla="*/ 4875212 h 6858000"/>
              <a:gd name="connsiteX45" fmla="*/ 179388 w 5676316"/>
              <a:gd name="connsiteY45" fmla="*/ 4806950 h 6858000"/>
              <a:gd name="connsiteX46" fmla="*/ 176213 w 5676316"/>
              <a:gd name="connsiteY46" fmla="*/ 4738687 h 6858000"/>
              <a:gd name="connsiteX47" fmla="*/ 168275 w 5676316"/>
              <a:gd name="connsiteY47" fmla="*/ 4678362 h 6858000"/>
              <a:gd name="connsiteX48" fmla="*/ 157163 w 5676316"/>
              <a:gd name="connsiteY48" fmla="*/ 4625975 h 6858000"/>
              <a:gd name="connsiteX49" fmla="*/ 142875 w 5676316"/>
              <a:gd name="connsiteY49" fmla="*/ 4579937 h 6858000"/>
              <a:gd name="connsiteX50" fmla="*/ 127000 w 5676316"/>
              <a:gd name="connsiteY50" fmla="*/ 4537075 h 6858000"/>
              <a:gd name="connsiteX51" fmla="*/ 107950 w 5676316"/>
              <a:gd name="connsiteY51" fmla="*/ 4498975 h 6858000"/>
              <a:gd name="connsiteX52" fmla="*/ 69850 w 5676316"/>
              <a:gd name="connsiteY52" fmla="*/ 4424362 h 6858000"/>
              <a:gd name="connsiteX53" fmla="*/ 52388 w 5676316"/>
              <a:gd name="connsiteY53" fmla="*/ 4386262 h 6858000"/>
              <a:gd name="connsiteX54" fmla="*/ 34925 w 5676316"/>
              <a:gd name="connsiteY54" fmla="*/ 4343400 h 6858000"/>
              <a:gd name="connsiteX55" fmla="*/ 20638 w 5676316"/>
              <a:gd name="connsiteY55" fmla="*/ 4297362 h 6858000"/>
              <a:gd name="connsiteX56" fmla="*/ 11113 w 5676316"/>
              <a:gd name="connsiteY56" fmla="*/ 4244975 h 6858000"/>
              <a:gd name="connsiteX57" fmla="*/ 1588 w 5676316"/>
              <a:gd name="connsiteY57" fmla="*/ 4186237 h 6858000"/>
              <a:gd name="connsiteX58" fmla="*/ 0 w 5676316"/>
              <a:gd name="connsiteY58" fmla="*/ 4116387 h 6858000"/>
              <a:gd name="connsiteX59" fmla="*/ 1588 w 5676316"/>
              <a:gd name="connsiteY59" fmla="*/ 4048125 h 6858000"/>
              <a:gd name="connsiteX60" fmla="*/ 11113 w 5676316"/>
              <a:gd name="connsiteY60" fmla="*/ 3987800 h 6858000"/>
              <a:gd name="connsiteX61" fmla="*/ 20638 w 5676316"/>
              <a:gd name="connsiteY61" fmla="*/ 3935412 h 6858000"/>
              <a:gd name="connsiteX62" fmla="*/ 34925 w 5676316"/>
              <a:gd name="connsiteY62" fmla="*/ 3890962 h 6858000"/>
              <a:gd name="connsiteX63" fmla="*/ 52388 w 5676316"/>
              <a:gd name="connsiteY63" fmla="*/ 3848100 h 6858000"/>
              <a:gd name="connsiteX64" fmla="*/ 69850 w 5676316"/>
              <a:gd name="connsiteY64" fmla="*/ 3811587 h 6858000"/>
              <a:gd name="connsiteX65" fmla="*/ 107950 w 5676316"/>
              <a:gd name="connsiteY65" fmla="*/ 3736975 h 6858000"/>
              <a:gd name="connsiteX66" fmla="*/ 127000 w 5676316"/>
              <a:gd name="connsiteY66" fmla="*/ 3697287 h 6858000"/>
              <a:gd name="connsiteX67" fmla="*/ 142875 w 5676316"/>
              <a:gd name="connsiteY67" fmla="*/ 3656012 h 6858000"/>
              <a:gd name="connsiteX68" fmla="*/ 157163 w 5676316"/>
              <a:gd name="connsiteY68" fmla="*/ 3609975 h 6858000"/>
              <a:gd name="connsiteX69" fmla="*/ 168275 w 5676316"/>
              <a:gd name="connsiteY69" fmla="*/ 3557587 h 6858000"/>
              <a:gd name="connsiteX70" fmla="*/ 176213 w 5676316"/>
              <a:gd name="connsiteY70" fmla="*/ 3497262 h 6858000"/>
              <a:gd name="connsiteX71" fmla="*/ 179388 w 5676316"/>
              <a:gd name="connsiteY71" fmla="*/ 3427412 h 6858000"/>
              <a:gd name="connsiteX72" fmla="*/ 176213 w 5676316"/>
              <a:gd name="connsiteY72" fmla="*/ 3360737 h 6858000"/>
              <a:gd name="connsiteX73" fmla="*/ 168275 w 5676316"/>
              <a:gd name="connsiteY73" fmla="*/ 3300412 h 6858000"/>
              <a:gd name="connsiteX74" fmla="*/ 157163 w 5676316"/>
              <a:gd name="connsiteY74" fmla="*/ 3248025 h 6858000"/>
              <a:gd name="connsiteX75" fmla="*/ 142875 w 5676316"/>
              <a:gd name="connsiteY75" fmla="*/ 3201987 h 6858000"/>
              <a:gd name="connsiteX76" fmla="*/ 127000 w 5676316"/>
              <a:gd name="connsiteY76" fmla="*/ 3160712 h 6858000"/>
              <a:gd name="connsiteX77" fmla="*/ 107950 w 5676316"/>
              <a:gd name="connsiteY77" fmla="*/ 3121025 h 6858000"/>
              <a:gd name="connsiteX78" fmla="*/ 88900 w 5676316"/>
              <a:gd name="connsiteY78" fmla="*/ 3084512 h 6858000"/>
              <a:gd name="connsiteX79" fmla="*/ 69850 w 5676316"/>
              <a:gd name="connsiteY79" fmla="*/ 3046412 h 6858000"/>
              <a:gd name="connsiteX80" fmla="*/ 52388 w 5676316"/>
              <a:gd name="connsiteY80" fmla="*/ 3009900 h 6858000"/>
              <a:gd name="connsiteX81" fmla="*/ 34925 w 5676316"/>
              <a:gd name="connsiteY81" fmla="*/ 2967037 h 6858000"/>
              <a:gd name="connsiteX82" fmla="*/ 20638 w 5676316"/>
              <a:gd name="connsiteY82" fmla="*/ 2922587 h 6858000"/>
              <a:gd name="connsiteX83" fmla="*/ 11113 w 5676316"/>
              <a:gd name="connsiteY83" fmla="*/ 2868612 h 6858000"/>
              <a:gd name="connsiteX84" fmla="*/ 1588 w 5676316"/>
              <a:gd name="connsiteY84" fmla="*/ 2809875 h 6858000"/>
              <a:gd name="connsiteX85" fmla="*/ 0 w 5676316"/>
              <a:gd name="connsiteY85" fmla="*/ 2741612 h 6858000"/>
              <a:gd name="connsiteX86" fmla="*/ 1588 w 5676316"/>
              <a:gd name="connsiteY86" fmla="*/ 2671762 h 6858000"/>
              <a:gd name="connsiteX87" fmla="*/ 11113 w 5676316"/>
              <a:gd name="connsiteY87" fmla="*/ 2613025 h 6858000"/>
              <a:gd name="connsiteX88" fmla="*/ 20638 w 5676316"/>
              <a:gd name="connsiteY88" fmla="*/ 2560637 h 6858000"/>
              <a:gd name="connsiteX89" fmla="*/ 34925 w 5676316"/>
              <a:gd name="connsiteY89" fmla="*/ 2513012 h 6858000"/>
              <a:gd name="connsiteX90" fmla="*/ 52388 w 5676316"/>
              <a:gd name="connsiteY90" fmla="*/ 2471737 h 6858000"/>
              <a:gd name="connsiteX91" fmla="*/ 69850 w 5676316"/>
              <a:gd name="connsiteY91" fmla="*/ 2433637 h 6858000"/>
              <a:gd name="connsiteX92" fmla="*/ 88900 w 5676316"/>
              <a:gd name="connsiteY92" fmla="*/ 2395537 h 6858000"/>
              <a:gd name="connsiteX93" fmla="*/ 107950 w 5676316"/>
              <a:gd name="connsiteY93" fmla="*/ 2359025 h 6858000"/>
              <a:gd name="connsiteX94" fmla="*/ 127000 w 5676316"/>
              <a:gd name="connsiteY94" fmla="*/ 2319337 h 6858000"/>
              <a:gd name="connsiteX95" fmla="*/ 142875 w 5676316"/>
              <a:gd name="connsiteY95" fmla="*/ 2278062 h 6858000"/>
              <a:gd name="connsiteX96" fmla="*/ 157163 w 5676316"/>
              <a:gd name="connsiteY96" fmla="*/ 2232025 h 6858000"/>
              <a:gd name="connsiteX97" fmla="*/ 168275 w 5676316"/>
              <a:gd name="connsiteY97" fmla="*/ 2179637 h 6858000"/>
              <a:gd name="connsiteX98" fmla="*/ 176213 w 5676316"/>
              <a:gd name="connsiteY98" fmla="*/ 2119312 h 6858000"/>
              <a:gd name="connsiteX99" fmla="*/ 179388 w 5676316"/>
              <a:gd name="connsiteY99" fmla="*/ 2051050 h 6858000"/>
              <a:gd name="connsiteX100" fmla="*/ 176213 w 5676316"/>
              <a:gd name="connsiteY100" fmla="*/ 1982787 h 6858000"/>
              <a:gd name="connsiteX101" fmla="*/ 168275 w 5676316"/>
              <a:gd name="connsiteY101" fmla="*/ 1922462 h 6858000"/>
              <a:gd name="connsiteX102" fmla="*/ 157163 w 5676316"/>
              <a:gd name="connsiteY102" fmla="*/ 1870075 h 6858000"/>
              <a:gd name="connsiteX103" fmla="*/ 142875 w 5676316"/>
              <a:gd name="connsiteY103" fmla="*/ 1824037 h 6858000"/>
              <a:gd name="connsiteX104" fmla="*/ 127000 w 5676316"/>
              <a:gd name="connsiteY104" fmla="*/ 1782762 h 6858000"/>
              <a:gd name="connsiteX105" fmla="*/ 107950 w 5676316"/>
              <a:gd name="connsiteY105" fmla="*/ 1743075 h 6858000"/>
              <a:gd name="connsiteX106" fmla="*/ 88900 w 5676316"/>
              <a:gd name="connsiteY106" fmla="*/ 1708150 h 6858000"/>
              <a:gd name="connsiteX107" fmla="*/ 69850 w 5676316"/>
              <a:gd name="connsiteY107" fmla="*/ 1671637 h 6858000"/>
              <a:gd name="connsiteX108" fmla="*/ 52388 w 5676316"/>
              <a:gd name="connsiteY108" fmla="*/ 1631950 h 6858000"/>
              <a:gd name="connsiteX109" fmla="*/ 34925 w 5676316"/>
              <a:gd name="connsiteY109" fmla="*/ 1589087 h 6858000"/>
              <a:gd name="connsiteX110" fmla="*/ 20638 w 5676316"/>
              <a:gd name="connsiteY110" fmla="*/ 1544637 h 6858000"/>
              <a:gd name="connsiteX111" fmla="*/ 11113 w 5676316"/>
              <a:gd name="connsiteY111" fmla="*/ 1492250 h 6858000"/>
              <a:gd name="connsiteX112" fmla="*/ 1588 w 5676316"/>
              <a:gd name="connsiteY112" fmla="*/ 1431925 h 6858000"/>
              <a:gd name="connsiteX113" fmla="*/ 0 w 5676316"/>
              <a:gd name="connsiteY113" fmla="*/ 1363662 h 6858000"/>
              <a:gd name="connsiteX114" fmla="*/ 1588 w 5676316"/>
              <a:gd name="connsiteY114" fmla="*/ 1295400 h 6858000"/>
              <a:gd name="connsiteX115" fmla="*/ 11113 w 5676316"/>
              <a:gd name="connsiteY115" fmla="*/ 1235075 h 6858000"/>
              <a:gd name="connsiteX116" fmla="*/ 20638 w 5676316"/>
              <a:gd name="connsiteY116" fmla="*/ 1182687 h 6858000"/>
              <a:gd name="connsiteX117" fmla="*/ 34925 w 5676316"/>
              <a:gd name="connsiteY117" fmla="*/ 1136650 h 6858000"/>
              <a:gd name="connsiteX118" fmla="*/ 52388 w 5676316"/>
              <a:gd name="connsiteY118" fmla="*/ 1095375 h 6858000"/>
              <a:gd name="connsiteX119" fmla="*/ 69850 w 5676316"/>
              <a:gd name="connsiteY119" fmla="*/ 1055687 h 6858000"/>
              <a:gd name="connsiteX120" fmla="*/ 88900 w 5676316"/>
              <a:gd name="connsiteY120" fmla="*/ 1017587 h 6858000"/>
              <a:gd name="connsiteX121" fmla="*/ 107950 w 5676316"/>
              <a:gd name="connsiteY121" fmla="*/ 981075 h 6858000"/>
              <a:gd name="connsiteX122" fmla="*/ 127000 w 5676316"/>
              <a:gd name="connsiteY122" fmla="*/ 942975 h 6858000"/>
              <a:gd name="connsiteX123" fmla="*/ 142875 w 5676316"/>
              <a:gd name="connsiteY123" fmla="*/ 901700 h 6858000"/>
              <a:gd name="connsiteX124" fmla="*/ 157163 w 5676316"/>
              <a:gd name="connsiteY124" fmla="*/ 854075 h 6858000"/>
              <a:gd name="connsiteX125" fmla="*/ 168275 w 5676316"/>
              <a:gd name="connsiteY125" fmla="*/ 801687 h 6858000"/>
              <a:gd name="connsiteX126" fmla="*/ 176213 w 5676316"/>
              <a:gd name="connsiteY126" fmla="*/ 744537 h 6858000"/>
              <a:gd name="connsiteX127" fmla="*/ 179388 w 5676316"/>
              <a:gd name="connsiteY127" fmla="*/ 673100 h 6858000"/>
              <a:gd name="connsiteX128" fmla="*/ 176213 w 5676316"/>
              <a:gd name="connsiteY128" fmla="*/ 606425 h 6858000"/>
              <a:gd name="connsiteX129" fmla="*/ 168275 w 5676316"/>
              <a:gd name="connsiteY129" fmla="*/ 546100 h 6858000"/>
              <a:gd name="connsiteX130" fmla="*/ 157163 w 5676316"/>
              <a:gd name="connsiteY130" fmla="*/ 496887 h 6858000"/>
              <a:gd name="connsiteX131" fmla="*/ 142875 w 5676316"/>
              <a:gd name="connsiteY131" fmla="*/ 450850 h 6858000"/>
              <a:gd name="connsiteX132" fmla="*/ 127000 w 5676316"/>
              <a:gd name="connsiteY132" fmla="*/ 409575 h 6858000"/>
              <a:gd name="connsiteX133" fmla="*/ 109538 w 5676316"/>
              <a:gd name="connsiteY133" fmla="*/ 369887 h 6858000"/>
              <a:gd name="connsiteX134" fmla="*/ 92075 w 5676316"/>
              <a:gd name="connsiteY134" fmla="*/ 334962 h 6858000"/>
              <a:gd name="connsiteX135" fmla="*/ 73025 w 5676316"/>
              <a:gd name="connsiteY135" fmla="*/ 296862 h 6858000"/>
              <a:gd name="connsiteX136" fmla="*/ 53975 w 5676316"/>
              <a:gd name="connsiteY136" fmla="*/ 260350 h 6858000"/>
              <a:gd name="connsiteX137" fmla="*/ 38100 w 5676316"/>
              <a:gd name="connsiteY137" fmla="*/ 217487 h 6858000"/>
              <a:gd name="connsiteX138" fmla="*/ 22225 w 5676316"/>
              <a:gd name="connsiteY138" fmla="*/ 174625 h 6858000"/>
              <a:gd name="connsiteX139" fmla="*/ 12700 w 5676316"/>
              <a:gd name="connsiteY139" fmla="*/ 122237 h 6858000"/>
              <a:gd name="connsiteX140" fmla="*/ 4763 w 5676316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676316" h="6858000">
                <a:moveTo>
                  <a:pt x="0" y="0"/>
                </a:moveTo>
                <a:lnTo>
                  <a:pt x="5676316" y="0"/>
                </a:lnTo>
                <a:lnTo>
                  <a:pt x="5676316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FFE27-347B-4F5C-9BC3-6169CE03A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914" y="382384"/>
            <a:ext cx="4593772" cy="1821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4000" dirty="0"/>
              <a:t>Чорна смерть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CABC5C-B588-4614-A74A-5ED4A1C462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85"/>
          <a:stretch/>
        </p:blipFill>
        <p:spPr>
          <a:xfrm>
            <a:off x="20" y="10"/>
            <a:ext cx="6577170" cy="3383270"/>
          </a:xfrm>
          <a:custGeom>
            <a:avLst/>
            <a:gdLst>
              <a:gd name="connsiteX0" fmla="*/ 0 w 6577190"/>
              <a:gd name="connsiteY0" fmla="*/ 0 h 3383280"/>
              <a:gd name="connsiteX1" fmla="*/ 6397802 w 6577190"/>
              <a:gd name="connsiteY1" fmla="*/ 0 h 3383280"/>
              <a:gd name="connsiteX2" fmla="*/ 6402565 w 6577190"/>
              <a:gd name="connsiteY2" fmla="*/ 66675 h 3383280"/>
              <a:gd name="connsiteX3" fmla="*/ 6410502 w 6577190"/>
              <a:gd name="connsiteY3" fmla="*/ 122237 h 3383280"/>
              <a:gd name="connsiteX4" fmla="*/ 6420027 w 6577190"/>
              <a:gd name="connsiteY4" fmla="*/ 174625 h 3383280"/>
              <a:gd name="connsiteX5" fmla="*/ 6435902 w 6577190"/>
              <a:gd name="connsiteY5" fmla="*/ 217487 h 3383280"/>
              <a:gd name="connsiteX6" fmla="*/ 6451777 w 6577190"/>
              <a:gd name="connsiteY6" fmla="*/ 260350 h 3383280"/>
              <a:gd name="connsiteX7" fmla="*/ 6470827 w 6577190"/>
              <a:gd name="connsiteY7" fmla="*/ 296862 h 3383280"/>
              <a:gd name="connsiteX8" fmla="*/ 6489877 w 6577190"/>
              <a:gd name="connsiteY8" fmla="*/ 334962 h 3383280"/>
              <a:gd name="connsiteX9" fmla="*/ 6507340 w 6577190"/>
              <a:gd name="connsiteY9" fmla="*/ 369887 h 3383280"/>
              <a:gd name="connsiteX10" fmla="*/ 6524802 w 6577190"/>
              <a:gd name="connsiteY10" fmla="*/ 409575 h 3383280"/>
              <a:gd name="connsiteX11" fmla="*/ 6540677 w 6577190"/>
              <a:gd name="connsiteY11" fmla="*/ 450850 h 3383280"/>
              <a:gd name="connsiteX12" fmla="*/ 6554965 w 6577190"/>
              <a:gd name="connsiteY12" fmla="*/ 496887 h 3383280"/>
              <a:gd name="connsiteX13" fmla="*/ 6566077 w 6577190"/>
              <a:gd name="connsiteY13" fmla="*/ 546100 h 3383280"/>
              <a:gd name="connsiteX14" fmla="*/ 6574015 w 6577190"/>
              <a:gd name="connsiteY14" fmla="*/ 606425 h 3383280"/>
              <a:gd name="connsiteX15" fmla="*/ 6577190 w 6577190"/>
              <a:gd name="connsiteY15" fmla="*/ 673100 h 3383280"/>
              <a:gd name="connsiteX16" fmla="*/ 6574015 w 6577190"/>
              <a:gd name="connsiteY16" fmla="*/ 744537 h 3383280"/>
              <a:gd name="connsiteX17" fmla="*/ 6566077 w 6577190"/>
              <a:gd name="connsiteY17" fmla="*/ 801687 h 3383280"/>
              <a:gd name="connsiteX18" fmla="*/ 6554965 w 6577190"/>
              <a:gd name="connsiteY18" fmla="*/ 854075 h 3383280"/>
              <a:gd name="connsiteX19" fmla="*/ 6540677 w 6577190"/>
              <a:gd name="connsiteY19" fmla="*/ 901700 h 3383280"/>
              <a:gd name="connsiteX20" fmla="*/ 6524802 w 6577190"/>
              <a:gd name="connsiteY20" fmla="*/ 942975 h 3383280"/>
              <a:gd name="connsiteX21" fmla="*/ 6505752 w 6577190"/>
              <a:gd name="connsiteY21" fmla="*/ 981075 h 3383280"/>
              <a:gd name="connsiteX22" fmla="*/ 6486702 w 6577190"/>
              <a:gd name="connsiteY22" fmla="*/ 1017587 h 3383280"/>
              <a:gd name="connsiteX23" fmla="*/ 6467652 w 6577190"/>
              <a:gd name="connsiteY23" fmla="*/ 1055687 h 3383280"/>
              <a:gd name="connsiteX24" fmla="*/ 6450190 w 6577190"/>
              <a:gd name="connsiteY24" fmla="*/ 1095375 h 3383280"/>
              <a:gd name="connsiteX25" fmla="*/ 6432727 w 6577190"/>
              <a:gd name="connsiteY25" fmla="*/ 1136650 h 3383280"/>
              <a:gd name="connsiteX26" fmla="*/ 6418440 w 6577190"/>
              <a:gd name="connsiteY26" fmla="*/ 1182687 h 3383280"/>
              <a:gd name="connsiteX27" fmla="*/ 6408915 w 6577190"/>
              <a:gd name="connsiteY27" fmla="*/ 1235075 h 3383280"/>
              <a:gd name="connsiteX28" fmla="*/ 6399390 w 6577190"/>
              <a:gd name="connsiteY28" fmla="*/ 1295400 h 3383280"/>
              <a:gd name="connsiteX29" fmla="*/ 6397802 w 6577190"/>
              <a:gd name="connsiteY29" fmla="*/ 1363662 h 3383280"/>
              <a:gd name="connsiteX30" fmla="*/ 6399390 w 6577190"/>
              <a:gd name="connsiteY30" fmla="*/ 1431925 h 3383280"/>
              <a:gd name="connsiteX31" fmla="*/ 6408915 w 6577190"/>
              <a:gd name="connsiteY31" fmla="*/ 1492250 h 3383280"/>
              <a:gd name="connsiteX32" fmla="*/ 6418440 w 6577190"/>
              <a:gd name="connsiteY32" fmla="*/ 1544637 h 3383280"/>
              <a:gd name="connsiteX33" fmla="*/ 6432727 w 6577190"/>
              <a:gd name="connsiteY33" fmla="*/ 1589087 h 3383280"/>
              <a:gd name="connsiteX34" fmla="*/ 6450190 w 6577190"/>
              <a:gd name="connsiteY34" fmla="*/ 1631950 h 3383280"/>
              <a:gd name="connsiteX35" fmla="*/ 6467652 w 6577190"/>
              <a:gd name="connsiteY35" fmla="*/ 1671637 h 3383280"/>
              <a:gd name="connsiteX36" fmla="*/ 6486702 w 6577190"/>
              <a:gd name="connsiteY36" fmla="*/ 1708150 h 3383280"/>
              <a:gd name="connsiteX37" fmla="*/ 6505752 w 6577190"/>
              <a:gd name="connsiteY37" fmla="*/ 1743075 h 3383280"/>
              <a:gd name="connsiteX38" fmla="*/ 6524802 w 6577190"/>
              <a:gd name="connsiteY38" fmla="*/ 1782762 h 3383280"/>
              <a:gd name="connsiteX39" fmla="*/ 6540677 w 6577190"/>
              <a:gd name="connsiteY39" fmla="*/ 1824037 h 3383280"/>
              <a:gd name="connsiteX40" fmla="*/ 6554965 w 6577190"/>
              <a:gd name="connsiteY40" fmla="*/ 1870075 h 3383280"/>
              <a:gd name="connsiteX41" fmla="*/ 6566077 w 6577190"/>
              <a:gd name="connsiteY41" fmla="*/ 1922462 h 3383280"/>
              <a:gd name="connsiteX42" fmla="*/ 6574015 w 6577190"/>
              <a:gd name="connsiteY42" fmla="*/ 1982787 h 3383280"/>
              <a:gd name="connsiteX43" fmla="*/ 6577190 w 6577190"/>
              <a:gd name="connsiteY43" fmla="*/ 2051050 h 3383280"/>
              <a:gd name="connsiteX44" fmla="*/ 6574015 w 6577190"/>
              <a:gd name="connsiteY44" fmla="*/ 2119312 h 3383280"/>
              <a:gd name="connsiteX45" fmla="*/ 6566077 w 6577190"/>
              <a:gd name="connsiteY45" fmla="*/ 2179637 h 3383280"/>
              <a:gd name="connsiteX46" fmla="*/ 6554965 w 6577190"/>
              <a:gd name="connsiteY46" fmla="*/ 2232025 h 3383280"/>
              <a:gd name="connsiteX47" fmla="*/ 6540677 w 6577190"/>
              <a:gd name="connsiteY47" fmla="*/ 2278062 h 3383280"/>
              <a:gd name="connsiteX48" fmla="*/ 6524802 w 6577190"/>
              <a:gd name="connsiteY48" fmla="*/ 2319337 h 3383280"/>
              <a:gd name="connsiteX49" fmla="*/ 6505752 w 6577190"/>
              <a:gd name="connsiteY49" fmla="*/ 2359025 h 3383280"/>
              <a:gd name="connsiteX50" fmla="*/ 6486702 w 6577190"/>
              <a:gd name="connsiteY50" fmla="*/ 2395537 h 3383280"/>
              <a:gd name="connsiteX51" fmla="*/ 6467652 w 6577190"/>
              <a:gd name="connsiteY51" fmla="*/ 2433637 h 3383280"/>
              <a:gd name="connsiteX52" fmla="*/ 6450190 w 6577190"/>
              <a:gd name="connsiteY52" fmla="*/ 2471737 h 3383280"/>
              <a:gd name="connsiteX53" fmla="*/ 6432727 w 6577190"/>
              <a:gd name="connsiteY53" fmla="*/ 2513012 h 3383280"/>
              <a:gd name="connsiteX54" fmla="*/ 6418440 w 6577190"/>
              <a:gd name="connsiteY54" fmla="*/ 2560637 h 3383280"/>
              <a:gd name="connsiteX55" fmla="*/ 6408915 w 6577190"/>
              <a:gd name="connsiteY55" fmla="*/ 2613025 h 3383280"/>
              <a:gd name="connsiteX56" fmla="*/ 6399390 w 6577190"/>
              <a:gd name="connsiteY56" fmla="*/ 2671762 h 3383280"/>
              <a:gd name="connsiteX57" fmla="*/ 6397802 w 6577190"/>
              <a:gd name="connsiteY57" fmla="*/ 2741612 h 3383280"/>
              <a:gd name="connsiteX58" fmla="*/ 6399390 w 6577190"/>
              <a:gd name="connsiteY58" fmla="*/ 2809875 h 3383280"/>
              <a:gd name="connsiteX59" fmla="*/ 6408915 w 6577190"/>
              <a:gd name="connsiteY59" fmla="*/ 2868612 h 3383280"/>
              <a:gd name="connsiteX60" fmla="*/ 6418440 w 6577190"/>
              <a:gd name="connsiteY60" fmla="*/ 2922587 h 3383280"/>
              <a:gd name="connsiteX61" fmla="*/ 6432727 w 6577190"/>
              <a:gd name="connsiteY61" fmla="*/ 2967037 h 3383280"/>
              <a:gd name="connsiteX62" fmla="*/ 6450190 w 6577190"/>
              <a:gd name="connsiteY62" fmla="*/ 3009900 h 3383280"/>
              <a:gd name="connsiteX63" fmla="*/ 6467652 w 6577190"/>
              <a:gd name="connsiteY63" fmla="*/ 3046412 h 3383280"/>
              <a:gd name="connsiteX64" fmla="*/ 6486702 w 6577190"/>
              <a:gd name="connsiteY64" fmla="*/ 3084512 h 3383280"/>
              <a:gd name="connsiteX65" fmla="*/ 6505752 w 6577190"/>
              <a:gd name="connsiteY65" fmla="*/ 3121025 h 3383280"/>
              <a:gd name="connsiteX66" fmla="*/ 6524802 w 6577190"/>
              <a:gd name="connsiteY66" fmla="*/ 3160712 h 3383280"/>
              <a:gd name="connsiteX67" fmla="*/ 6540677 w 6577190"/>
              <a:gd name="connsiteY67" fmla="*/ 3201987 h 3383280"/>
              <a:gd name="connsiteX68" fmla="*/ 6554965 w 6577190"/>
              <a:gd name="connsiteY68" fmla="*/ 3248025 h 3383280"/>
              <a:gd name="connsiteX69" fmla="*/ 6566077 w 6577190"/>
              <a:gd name="connsiteY69" fmla="*/ 3300412 h 3383280"/>
              <a:gd name="connsiteX70" fmla="*/ 6574015 w 6577190"/>
              <a:gd name="connsiteY70" fmla="*/ 3360737 h 3383280"/>
              <a:gd name="connsiteX71" fmla="*/ 6575089 w 6577190"/>
              <a:gd name="connsiteY71" fmla="*/ 3383280 h 3383280"/>
              <a:gd name="connsiteX72" fmla="*/ 0 w 6577190"/>
              <a:gd name="connsiteY72" fmla="*/ 3383280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577190" h="3383280">
                <a:moveTo>
                  <a:pt x="0" y="0"/>
                </a:moveTo>
                <a:lnTo>
                  <a:pt x="6397802" y="0"/>
                </a:lnTo>
                <a:lnTo>
                  <a:pt x="6402565" y="66675"/>
                </a:lnTo>
                <a:lnTo>
                  <a:pt x="6410502" y="122237"/>
                </a:lnTo>
                <a:lnTo>
                  <a:pt x="6420027" y="174625"/>
                </a:lnTo>
                <a:lnTo>
                  <a:pt x="6435902" y="217487"/>
                </a:lnTo>
                <a:lnTo>
                  <a:pt x="6451777" y="260350"/>
                </a:lnTo>
                <a:lnTo>
                  <a:pt x="6470827" y="296862"/>
                </a:lnTo>
                <a:lnTo>
                  <a:pt x="6489877" y="334962"/>
                </a:lnTo>
                <a:lnTo>
                  <a:pt x="6507340" y="369887"/>
                </a:lnTo>
                <a:lnTo>
                  <a:pt x="6524802" y="409575"/>
                </a:lnTo>
                <a:lnTo>
                  <a:pt x="6540677" y="450850"/>
                </a:lnTo>
                <a:lnTo>
                  <a:pt x="6554965" y="496887"/>
                </a:lnTo>
                <a:lnTo>
                  <a:pt x="6566077" y="546100"/>
                </a:lnTo>
                <a:lnTo>
                  <a:pt x="6574015" y="606425"/>
                </a:lnTo>
                <a:lnTo>
                  <a:pt x="6577190" y="673100"/>
                </a:lnTo>
                <a:lnTo>
                  <a:pt x="6574015" y="744537"/>
                </a:lnTo>
                <a:lnTo>
                  <a:pt x="6566077" y="801687"/>
                </a:lnTo>
                <a:lnTo>
                  <a:pt x="6554965" y="854075"/>
                </a:lnTo>
                <a:lnTo>
                  <a:pt x="6540677" y="901700"/>
                </a:lnTo>
                <a:lnTo>
                  <a:pt x="6524802" y="942975"/>
                </a:lnTo>
                <a:lnTo>
                  <a:pt x="6505752" y="981075"/>
                </a:lnTo>
                <a:lnTo>
                  <a:pt x="6486702" y="1017587"/>
                </a:lnTo>
                <a:lnTo>
                  <a:pt x="6467652" y="1055687"/>
                </a:lnTo>
                <a:lnTo>
                  <a:pt x="6450190" y="1095375"/>
                </a:lnTo>
                <a:lnTo>
                  <a:pt x="6432727" y="1136650"/>
                </a:lnTo>
                <a:lnTo>
                  <a:pt x="6418440" y="1182687"/>
                </a:lnTo>
                <a:lnTo>
                  <a:pt x="6408915" y="1235075"/>
                </a:lnTo>
                <a:lnTo>
                  <a:pt x="6399390" y="1295400"/>
                </a:lnTo>
                <a:lnTo>
                  <a:pt x="6397802" y="1363662"/>
                </a:lnTo>
                <a:lnTo>
                  <a:pt x="6399390" y="1431925"/>
                </a:lnTo>
                <a:lnTo>
                  <a:pt x="6408915" y="1492250"/>
                </a:lnTo>
                <a:lnTo>
                  <a:pt x="6418440" y="1544637"/>
                </a:lnTo>
                <a:lnTo>
                  <a:pt x="6432727" y="1589087"/>
                </a:lnTo>
                <a:lnTo>
                  <a:pt x="6450190" y="1631950"/>
                </a:lnTo>
                <a:lnTo>
                  <a:pt x="6467652" y="1671637"/>
                </a:lnTo>
                <a:lnTo>
                  <a:pt x="6486702" y="1708150"/>
                </a:lnTo>
                <a:lnTo>
                  <a:pt x="6505752" y="1743075"/>
                </a:lnTo>
                <a:lnTo>
                  <a:pt x="6524802" y="1782762"/>
                </a:lnTo>
                <a:lnTo>
                  <a:pt x="6540677" y="1824037"/>
                </a:lnTo>
                <a:lnTo>
                  <a:pt x="6554965" y="1870075"/>
                </a:lnTo>
                <a:lnTo>
                  <a:pt x="6566077" y="1922462"/>
                </a:lnTo>
                <a:lnTo>
                  <a:pt x="6574015" y="1982787"/>
                </a:lnTo>
                <a:lnTo>
                  <a:pt x="6577190" y="2051050"/>
                </a:lnTo>
                <a:lnTo>
                  <a:pt x="6574015" y="2119312"/>
                </a:lnTo>
                <a:lnTo>
                  <a:pt x="6566077" y="2179637"/>
                </a:lnTo>
                <a:lnTo>
                  <a:pt x="6554965" y="2232025"/>
                </a:lnTo>
                <a:lnTo>
                  <a:pt x="6540677" y="2278062"/>
                </a:lnTo>
                <a:lnTo>
                  <a:pt x="6524802" y="2319337"/>
                </a:lnTo>
                <a:lnTo>
                  <a:pt x="6505752" y="2359025"/>
                </a:lnTo>
                <a:lnTo>
                  <a:pt x="6486702" y="2395537"/>
                </a:lnTo>
                <a:lnTo>
                  <a:pt x="6467652" y="2433637"/>
                </a:lnTo>
                <a:lnTo>
                  <a:pt x="6450190" y="2471737"/>
                </a:lnTo>
                <a:lnTo>
                  <a:pt x="6432727" y="2513012"/>
                </a:lnTo>
                <a:lnTo>
                  <a:pt x="6418440" y="2560637"/>
                </a:lnTo>
                <a:lnTo>
                  <a:pt x="6408915" y="2613025"/>
                </a:lnTo>
                <a:lnTo>
                  <a:pt x="6399390" y="2671762"/>
                </a:lnTo>
                <a:lnTo>
                  <a:pt x="6397802" y="2741612"/>
                </a:lnTo>
                <a:lnTo>
                  <a:pt x="6399390" y="2809875"/>
                </a:lnTo>
                <a:lnTo>
                  <a:pt x="6408915" y="2868612"/>
                </a:lnTo>
                <a:lnTo>
                  <a:pt x="6418440" y="2922587"/>
                </a:lnTo>
                <a:lnTo>
                  <a:pt x="6432727" y="2967037"/>
                </a:lnTo>
                <a:lnTo>
                  <a:pt x="6450190" y="3009900"/>
                </a:lnTo>
                <a:lnTo>
                  <a:pt x="6467652" y="3046412"/>
                </a:lnTo>
                <a:lnTo>
                  <a:pt x="6486702" y="3084512"/>
                </a:lnTo>
                <a:lnTo>
                  <a:pt x="6505752" y="3121025"/>
                </a:lnTo>
                <a:lnTo>
                  <a:pt x="6524802" y="3160712"/>
                </a:lnTo>
                <a:lnTo>
                  <a:pt x="6540677" y="3201987"/>
                </a:lnTo>
                <a:lnTo>
                  <a:pt x="6554965" y="3248025"/>
                </a:lnTo>
                <a:lnTo>
                  <a:pt x="6566077" y="3300412"/>
                </a:lnTo>
                <a:lnTo>
                  <a:pt x="6574015" y="3360737"/>
                </a:lnTo>
                <a:lnTo>
                  <a:pt x="6575089" y="3383280"/>
                </a:lnTo>
                <a:lnTo>
                  <a:pt x="0" y="3383280"/>
                </a:lnTo>
                <a:close/>
              </a:path>
            </a:pathLst>
          </a:cu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AFB65F-44E2-467B-98BC-64CDDD85D2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74720"/>
            <a:ext cx="6577170" cy="3383280"/>
          </a:xfrm>
          <a:custGeom>
            <a:avLst/>
            <a:gdLst>
              <a:gd name="connsiteX0" fmla="*/ 0 w 6577190"/>
              <a:gd name="connsiteY0" fmla="*/ 0 h 3383280"/>
              <a:gd name="connsiteX1" fmla="*/ 6575040 w 6577190"/>
              <a:gd name="connsiteY1" fmla="*/ 0 h 3383280"/>
              <a:gd name="connsiteX2" fmla="*/ 6574015 w 6577190"/>
              <a:gd name="connsiteY2" fmla="*/ 22542 h 3383280"/>
              <a:gd name="connsiteX3" fmla="*/ 6566077 w 6577190"/>
              <a:gd name="connsiteY3" fmla="*/ 82867 h 3383280"/>
              <a:gd name="connsiteX4" fmla="*/ 6554965 w 6577190"/>
              <a:gd name="connsiteY4" fmla="*/ 135255 h 3383280"/>
              <a:gd name="connsiteX5" fmla="*/ 6540677 w 6577190"/>
              <a:gd name="connsiteY5" fmla="*/ 181292 h 3383280"/>
              <a:gd name="connsiteX6" fmla="*/ 6524802 w 6577190"/>
              <a:gd name="connsiteY6" fmla="*/ 222567 h 3383280"/>
              <a:gd name="connsiteX7" fmla="*/ 6505752 w 6577190"/>
              <a:gd name="connsiteY7" fmla="*/ 262255 h 3383280"/>
              <a:gd name="connsiteX8" fmla="*/ 6467652 w 6577190"/>
              <a:gd name="connsiteY8" fmla="*/ 336867 h 3383280"/>
              <a:gd name="connsiteX9" fmla="*/ 6450190 w 6577190"/>
              <a:gd name="connsiteY9" fmla="*/ 373380 h 3383280"/>
              <a:gd name="connsiteX10" fmla="*/ 6432727 w 6577190"/>
              <a:gd name="connsiteY10" fmla="*/ 416242 h 3383280"/>
              <a:gd name="connsiteX11" fmla="*/ 6418440 w 6577190"/>
              <a:gd name="connsiteY11" fmla="*/ 460692 h 3383280"/>
              <a:gd name="connsiteX12" fmla="*/ 6408915 w 6577190"/>
              <a:gd name="connsiteY12" fmla="*/ 513080 h 3383280"/>
              <a:gd name="connsiteX13" fmla="*/ 6399390 w 6577190"/>
              <a:gd name="connsiteY13" fmla="*/ 573405 h 3383280"/>
              <a:gd name="connsiteX14" fmla="*/ 6397802 w 6577190"/>
              <a:gd name="connsiteY14" fmla="*/ 641667 h 3383280"/>
              <a:gd name="connsiteX15" fmla="*/ 6399390 w 6577190"/>
              <a:gd name="connsiteY15" fmla="*/ 711517 h 3383280"/>
              <a:gd name="connsiteX16" fmla="*/ 6408915 w 6577190"/>
              <a:gd name="connsiteY16" fmla="*/ 770255 h 3383280"/>
              <a:gd name="connsiteX17" fmla="*/ 6418440 w 6577190"/>
              <a:gd name="connsiteY17" fmla="*/ 822642 h 3383280"/>
              <a:gd name="connsiteX18" fmla="*/ 6432727 w 6577190"/>
              <a:gd name="connsiteY18" fmla="*/ 868680 h 3383280"/>
              <a:gd name="connsiteX19" fmla="*/ 6450190 w 6577190"/>
              <a:gd name="connsiteY19" fmla="*/ 911542 h 3383280"/>
              <a:gd name="connsiteX20" fmla="*/ 6467652 w 6577190"/>
              <a:gd name="connsiteY20" fmla="*/ 949642 h 3383280"/>
              <a:gd name="connsiteX21" fmla="*/ 6505752 w 6577190"/>
              <a:gd name="connsiteY21" fmla="*/ 1024255 h 3383280"/>
              <a:gd name="connsiteX22" fmla="*/ 6524802 w 6577190"/>
              <a:gd name="connsiteY22" fmla="*/ 1062355 h 3383280"/>
              <a:gd name="connsiteX23" fmla="*/ 6540677 w 6577190"/>
              <a:gd name="connsiteY23" fmla="*/ 1105217 h 3383280"/>
              <a:gd name="connsiteX24" fmla="*/ 6554965 w 6577190"/>
              <a:gd name="connsiteY24" fmla="*/ 1151255 h 3383280"/>
              <a:gd name="connsiteX25" fmla="*/ 6566077 w 6577190"/>
              <a:gd name="connsiteY25" fmla="*/ 1203642 h 3383280"/>
              <a:gd name="connsiteX26" fmla="*/ 6574015 w 6577190"/>
              <a:gd name="connsiteY26" fmla="*/ 1263967 h 3383280"/>
              <a:gd name="connsiteX27" fmla="*/ 6577190 w 6577190"/>
              <a:gd name="connsiteY27" fmla="*/ 1332230 h 3383280"/>
              <a:gd name="connsiteX28" fmla="*/ 6574015 w 6577190"/>
              <a:gd name="connsiteY28" fmla="*/ 1400492 h 3383280"/>
              <a:gd name="connsiteX29" fmla="*/ 6566077 w 6577190"/>
              <a:gd name="connsiteY29" fmla="*/ 1460817 h 3383280"/>
              <a:gd name="connsiteX30" fmla="*/ 6554965 w 6577190"/>
              <a:gd name="connsiteY30" fmla="*/ 1513205 h 3383280"/>
              <a:gd name="connsiteX31" fmla="*/ 6540677 w 6577190"/>
              <a:gd name="connsiteY31" fmla="*/ 1559242 h 3383280"/>
              <a:gd name="connsiteX32" fmla="*/ 6524802 w 6577190"/>
              <a:gd name="connsiteY32" fmla="*/ 1600517 h 3383280"/>
              <a:gd name="connsiteX33" fmla="*/ 6505752 w 6577190"/>
              <a:gd name="connsiteY33" fmla="*/ 1640205 h 3383280"/>
              <a:gd name="connsiteX34" fmla="*/ 6486702 w 6577190"/>
              <a:gd name="connsiteY34" fmla="*/ 1675130 h 3383280"/>
              <a:gd name="connsiteX35" fmla="*/ 6467652 w 6577190"/>
              <a:gd name="connsiteY35" fmla="*/ 1711642 h 3383280"/>
              <a:gd name="connsiteX36" fmla="*/ 6450190 w 6577190"/>
              <a:gd name="connsiteY36" fmla="*/ 1751330 h 3383280"/>
              <a:gd name="connsiteX37" fmla="*/ 6432727 w 6577190"/>
              <a:gd name="connsiteY37" fmla="*/ 1794192 h 3383280"/>
              <a:gd name="connsiteX38" fmla="*/ 6418440 w 6577190"/>
              <a:gd name="connsiteY38" fmla="*/ 1838642 h 3383280"/>
              <a:gd name="connsiteX39" fmla="*/ 6408915 w 6577190"/>
              <a:gd name="connsiteY39" fmla="*/ 1891030 h 3383280"/>
              <a:gd name="connsiteX40" fmla="*/ 6399390 w 6577190"/>
              <a:gd name="connsiteY40" fmla="*/ 1951355 h 3383280"/>
              <a:gd name="connsiteX41" fmla="*/ 6397802 w 6577190"/>
              <a:gd name="connsiteY41" fmla="*/ 2019617 h 3383280"/>
              <a:gd name="connsiteX42" fmla="*/ 6399390 w 6577190"/>
              <a:gd name="connsiteY42" fmla="*/ 2087880 h 3383280"/>
              <a:gd name="connsiteX43" fmla="*/ 6408915 w 6577190"/>
              <a:gd name="connsiteY43" fmla="*/ 2148205 h 3383280"/>
              <a:gd name="connsiteX44" fmla="*/ 6418440 w 6577190"/>
              <a:gd name="connsiteY44" fmla="*/ 2200592 h 3383280"/>
              <a:gd name="connsiteX45" fmla="*/ 6432727 w 6577190"/>
              <a:gd name="connsiteY45" fmla="*/ 2246630 h 3383280"/>
              <a:gd name="connsiteX46" fmla="*/ 6450190 w 6577190"/>
              <a:gd name="connsiteY46" fmla="*/ 2287905 h 3383280"/>
              <a:gd name="connsiteX47" fmla="*/ 6467652 w 6577190"/>
              <a:gd name="connsiteY47" fmla="*/ 2327592 h 3383280"/>
              <a:gd name="connsiteX48" fmla="*/ 6486702 w 6577190"/>
              <a:gd name="connsiteY48" fmla="*/ 2365692 h 3383280"/>
              <a:gd name="connsiteX49" fmla="*/ 6505752 w 6577190"/>
              <a:gd name="connsiteY49" fmla="*/ 2402205 h 3383280"/>
              <a:gd name="connsiteX50" fmla="*/ 6524802 w 6577190"/>
              <a:gd name="connsiteY50" fmla="*/ 2440305 h 3383280"/>
              <a:gd name="connsiteX51" fmla="*/ 6540677 w 6577190"/>
              <a:gd name="connsiteY51" fmla="*/ 2481580 h 3383280"/>
              <a:gd name="connsiteX52" fmla="*/ 6554965 w 6577190"/>
              <a:gd name="connsiteY52" fmla="*/ 2529205 h 3383280"/>
              <a:gd name="connsiteX53" fmla="*/ 6566077 w 6577190"/>
              <a:gd name="connsiteY53" fmla="*/ 2581592 h 3383280"/>
              <a:gd name="connsiteX54" fmla="*/ 6574015 w 6577190"/>
              <a:gd name="connsiteY54" fmla="*/ 2638742 h 3383280"/>
              <a:gd name="connsiteX55" fmla="*/ 6577190 w 6577190"/>
              <a:gd name="connsiteY55" fmla="*/ 2708592 h 3383280"/>
              <a:gd name="connsiteX56" fmla="*/ 6574015 w 6577190"/>
              <a:gd name="connsiteY56" fmla="*/ 2776855 h 3383280"/>
              <a:gd name="connsiteX57" fmla="*/ 6566077 w 6577190"/>
              <a:gd name="connsiteY57" fmla="*/ 2837180 h 3383280"/>
              <a:gd name="connsiteX58" fmla="*/ 6554965 w 6577190"/>
              <a:gd name="connsiteY58" fmla="*/ 2886392 h 3383280"/>
              <a:gd name="connsiteX59" fmla="*/ 6540677 w 6577190"/>
              <a:gd name="connsiteY59" fmla="*/ 2932430 h 3383280"/>
              <a:gd name="connsiteX60" fmla="*/ 6524802 w 6577190"/>
              <a:gd name="connsiteY60" fmla="*/ 2973705 h 3383280"/>
              <a:gd name="connsiteX61" fmla="*/ 6507340 w 6577190"/>
              <a:gd name="connsiteY61" fmla="*/ 3013392 h 3383280"/>
              <a:gd name="connsiteX62" fmla="*/ 6489877 w 6577190"/>
              <a:gd name="connsiteY62" fmla="*/ 3048317 h 3383280"/>
              <a:gd name="connsiteX63" fmla="*/ 6470827 w 6577190"/>
              <a:gd name="connsiteY63" fmla="*/ 3086417 h 3383280"/>
              <a:gd name="connsiteX64" fmla="*/ 6451777 w 6577190"/>
              <a:gd name="connsiteY64" fmla="*/ 3122930 h 3383280"/>
              <a:gd name="connsiteX65" fmla="*/ 6435902 w 6577190"/>
              <a:gd name="connsiteY65" fmla="*/ 3165792 h 3383280"/>
              <a:gd name="connsiteX66" fmla="*/ 6420027 w 6577190"/>
              <a:gd name="connsiteY66" fmla="*/ 3208655 h 3383280"/>
              <a:gd name="connsiteX67" fmla="*/ 6410502 w 6577190"/>
              <a:gd name="connsiteY67" fmla="*/ 3261042 h 3383280"/>
              <a:gd name="connsiteX68" fmla="*/ 6402565 w 6577190"/>
              <a:gd name="connsiteY68" fmla="*/ 3316605 h 3383280"/>
              <a:gd name="connsiteX69" fmla="*/ 6397802 w 6577190"/>
              <a:gd name="connsiteY69" fmla="*/ 3383280 h 3383280"/>
              <a:gd name="connsiteX70" fmla="*/ 0 w 6577190"/>
              <a:gd name="connsiteY70" fmla="*/ 3383280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577190" h="3383280">
                <a:moveTo>
                  <a:pt x="0" y="0"/>
                </a:moveTo>
                <a:lnTo>
                  <a:pt x="6575040" y="0"/>
                </a:lnTo>
                <a:lnTo>
                  <a:pt x="6574015" y="22542"/>
                </a:lnTo>
                <a:lnTo>
                  <a:pt x="6566077" y="82867"/>
                </a:lnTo>
                <a:lnTo>
                  <a:pt x="6554965" y="135255"/>
                </a:lnTo>
                <a:lnTo>
                  <a:pt x="6540677" y="181292"/>
                </a:lnTo>
                <a:lnTo>
                  <a:pt x="6524802" y="222567"/>
                </a:lnTo>
                <a:lnTo>
                  <a:pt x="6505752" y="262255"/>
                </a:lnTo>
                <a:lnTo>
                  <a:pt x="6467652" y="336867"/>
                </a:lnTo>
                <a:lnTo>
                  <a:pt x="6450190" y="373380"/>
                </a:lnTo>
                <a:lnTo>
                  <a:pt x="6432727" y="416242"/>
                </a:lnTo>
                <a:lnTo>
                  <a:pt x="6418440" y="460692"/>
                </a:lnTo>
                <a:lnTo>
                  <a:pt x="6408915" y="513080"/>
                </a:lnTo>
                <a:lnTo>
                  <a:pt x="6399390" y="573405"/>
                </a:lnTo>
                <a:lnTo>
                  <a:pt x="6397802" y="641667"/>
                </a:lnTo>
                <a:lnTo>
                  <a:pt x="6399390" y="711517"/>
                </a:lnTo>
                <a:lnTo>
                  <a:pt x="6408915" y="770255"/>
                </a:lnTo>
                <a:lnTo>
                  <a:pt x="6418440" y="822642"/>
                </a:lnTo>
                <a:lnTo>
                  <a:pt x="6432727" y="868680"/>
                </a:lnTo>
                <a:lnTo>
                  <a:pt x="6450190" y="911542"/>
                </a:lnTo>
                <a:lnTo>
                  <a:pt x="6467652" y="949642"/>
                </a:lnTo>
                <a:lnTo>
                  <a:pt x="6505752" y="1024255"/>
                </a:lnTo>
                <a:lnTo>
                  <a:pt x="6524802" y="1062355"/>
                </a:lnTo>
                <a:lnTo>
                  <a:pt x="6540677" y="1105217"/>
                </a:lnTo>
                <a:lnTo>
                  <a:pt x="6554965" y="1151255"/>
                </a:lnTo>
                <a:lnTo>
                  <a:pt x="6566077" y="1203642"/>
                </a:lnTo>
                <a:lnTo>
                  <a:pt x="6574015" y="1263967"/>
                </a:lnTo>
                <a:lnTo>
                  <a:pt x="6577190" y="1332230"/>
                </a:lnTo>
                <a:lnTo>
                  <a:pt x="6574015" y="1400492"/>
                </a:lnTo>
                <a:lnTo>
                  <a:pt x="6566077" y="1460817"/>
                </a:lnTo>
                <a:lnTo>
                  <a:pt x="6554965" y="1513205"/>
                </a:lnTo>
                <a:lnTo>
                  <a:pt x="6540677" y="1559242"/>
                </a:lnTo>
                <a:lnTo>
                  <a:pt x="6524802" y="1600517"/>
                </a:lnTo>
                <a:lnTo>
                  <a:pt x="6505752" y="1640205"/>
                </a:lnTo>
                <a:lnTo>
                  <a:pt x="6486702" y="1675130"/>
                </a:lnTo>
                <a:lnTo>
                  <a:pt x="6467652" y="1711642"/>
                </a:lnTo>
                <a:lnTo>
                  <a:pt x="6450190" y="1751330"/>
                </a:lnTo>
                <a:lnTo>
                  <a:pt x="6432727" y="1794192"/>
                </a:lnTo>
                <a:lnTo>
                  <a:pt x="6418440" y="1838642"/>
                </a:lnTo>
                <a:lnTo>
                  <a:pt x="6408915" y="1891030"/>
                </a:lnTo>
                <a:lnTo>
                  <a:pt x="6399390" y="1951355"/>
                </a:lnTo>
                <a:lnTo>
                  <a:pt x="6397802" y="2019617"/>
                </a:lnTo>
                <a:lnTo>
                  <a:pt x="6399390" y="2087880"/>
                </a:lnTo>
                <a:lnTo>
                  <a:pt x="6408915" y="2148205"/>
                </a:lnTo>
                <a:lnTo>
                  <a:pt x="6418440" y="2200592"/>
                </a:lnTo>
                <a:lnTo>
                  <a:pt x="6432727" y="2246630"/>
                </a:lnTo>
                <a:lnTo>
                  <a:pt x="6450190" y="2287905"/>
                </a:lnTo>
                <a:lnTo>
                  <a:pt x="6467652" y="2327592"/>
                </a:lnTo>
                <a:lnTo>
                  <a:pt x="6486702" y="2365692"/>
                </a:lnTo>
                <a:lnTo>
                  <a:pt x="6505752" y="2402205"/>
                </a:lnTo>
                <a:lnTo>
                  <a:pt x="6524802" y="2440305"/>
                </a:lnTo>
                <a:lnTo>
                  <a:pt x="6540677" y="2481580"/>
                </a:lnTo>
                <a:lnTo>
                  <a:pt x="6554965" y="2529205"/>
                </a:lnTo>
                <a:lnTo>
                  <a:pt x="6566077" y="2581592"/>
                </a:lnTo>
                <a:lnTo>
                  <a:pt x="6574015" y="2638742"/>
                </a:lnTo>
                <a:lnTo>
                  <a:pt x="6577190" y="2708592"/>
                </a:lnTo>
                <a:lnTo>
                  <a:pt x="6574015" y="2776855"/>
                </a:lnTo>
                <a:lnTo>
                  <a:pt x="6566077" y="2837180"/>
                </a:lnTo>
                <a:lnTo>
                  <a:pt x="6554965" y="2886392"/>
                </a:lnTo>
                <a:lnTo>
                  <a:pt x="6540677" y="2932430"/>
                </a:lnTo>
                <a:lnTo>
                  <a:pt x="6524802" y="2973705"/>
                </a:lnTo>
                <a:lnTo>
                  <a:pt x="6507340" y="3013392"/>
                </a:lnTo>
                <a:lnTo>
                  <a:pt x="6489877" y="3048317"/>
                </a:lnTo>
                <a:lnTo>
                  <a:pt x="6470827" y="3086417"/>
                </a:lnTo>
                <a:lnTo>
                  <a:pt x="6451777" y="3122930"/>
                </a:lnTo>
                <a:lnTo>
                  <a:pt x="6435902" y="3165792"/>
                </a:lnTo>
                <a:lnTo>
                  <a:pt x="6420027" y="3208655"/>
                </a:lnTo>
                <a:lnTo>
                  <a:pt x="6410502" y="3261042"/>
                </a:lnTo>
                <a:lnTo>
                  <a:pt x="6402565" y="3316605"/>
                </a:lnTo>
                <a:lnTo>
                  <a:pt x="6397802" y="3383280"/>
                </a:lnTo>
                <a:lnTo>
                  <a:pt x="0" y="3383280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A1E91-7142-4140-B678-084E83AE5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1913" y="1894114"/>
            <a:ext cx="4604657" cy="458150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uk-UA" sz="2400" dirty="0">
                <a:solidFill>
                  <a:schemeClr val="tx1"/>
                </a:solidFill>
              </a:rPr>
              <a:t>Чума була однією з </a:t>
            </a:r>
            <a:r>
              <a:rPr lang="uk-UA" sz="2400" dirty="0" err="1">
                <a:solidFill>
                  <a:schemeClr val="tx1"/>
                </a:solidFill>
              </a:rPr>
              <a:t>найруйнівніших</a:t>
            </a:r>
            <a:r>
              <a:rPr lang="uk-UA" sz="2400" dirty="0">
                <a:solidFill>
                  <a:schemeClr val="tx1"/>
                </a:solidFill>
              </a:rPr>
              <a:t> пандемій в історії людства, яка призвела до смерті від 75 до 200 мільйонів людей в Європі та Азії. </a:t>
            </a:r>
          </a:p>
          <a:p>
            <a:pPr>
              <a:lnSpc>
                <a:spcPct val="100000"/>
              </a:lnSpc>
            </a:pPr>
            <a:r>
              <a:rPr lang="uk-UA" sz="2400" dirty="0">
                <a:solidFill>
                  <a:schemeClr val="tx1"/>
                </a:solidFill>
              </a:rPr>
              <a:t>Чума існує і сьогодні, її виявлено на Мадагаскарі та в деяких районах Америки.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88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90E052-2D77-4BE6-8384-22D2C12A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0055" y="260253"/>
            <a:ext cx="4138481" cy="13948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z="4000" dirty="0">
                <a:solidFill>
                  <a:schemeClr val="accent1"/>
                </a:solidFill>
              </a:rPr>
              <a:t>Нам потрібні антибіотики</a:t>
            </a: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71CD70-0E1F-476A-98DA-55D0721DAC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26927" y="1390504"/>
            <a:ext cx="5978273" cy="3766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5F11D-AA69-4AA4-8140-D09BE3619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91975" y="1655064"/>
            <a:ext cx="4178105" cy="494268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uk-UA" dirty="0">
                <a:solidFill>
                  <a:schemeClr val="bg1"/>
                </a:solidFill>
              </a:rPr>
              <a:t>Впровадження антибіотиків у медицину революціонізувало лікування інфекційних захворювань. У період з 1945 по 1972 рік середня тривалість життя людини збільшилася на вісім років завдяки антибіотикам.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uk-UA" dirty="0">
                <a:solidFill>
                  <a:schemeClr val="bg1"/>
                </a:solidFill>
              </a:rPr>
              <a:t>Антибіотики є одним з найпоширеніших видів ліків, що використовуються в медицині. Антибіотики роблять можливими багато складних хірургічних операцій, які стали рутинними в усьому світі.</a:t>
            </a:r>
          </a:p>
        </p:txBody>
      </p:sp>
    </p:spTree>
    <p:extLst>
      <p:ext uri="{BB962C8B-B14F-4D97-AF65-F5344CB8AC3E}">
        <p14:creationId xmlns:p14="http://schemas.microsoft.com/office/powerpoint/2010/main" val="614523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36E47-608E-42F9-B8CF-982A860E9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Резистентність до антибіотиків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1E429-DB5D-4263-B846-4947E2232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299" y="1308295"/>
            <a:ext cx="10404817" cy="2869810"/>
          </a:xfrm>
        </p:spPr>
        <p:txBody>
          <a:bodyPr>
            <a:normAutofit fontScale="92500" lnSpcReduction="20000"/>
          </a:bodyPr>
          <a:lstStyle/>
          <a:p>
            <a:r>
              <a:rPr lang="uk-UA" dirty="0" err="1"/>
              <a:t>Антибіотикорезистентність</a:t>
            </a:r>
            <a:r>
              <a:rPr lang="uk-UA" dirty="0"/>
              <a:t> є однією з найбільших загроз для глобального здоров'я, продовольчої безпеки та розвитку на сьогоднішній день. </a:t>
            </a:r>
            <a:r>
              <a:rPr lang="uk-UA" dirty="0" err="1"/>
              <a:t>Антибіотикорезистентність</a:t>
            </a:r>
            <a:r>
              <a:rPr lang="uk-UA" dirty="0"/>
              <a:t> може вразити будь-кого, будь-якого віку, в будь-якій країні.</a:t>
            </a:r>
          </a:p>
          <a:p>
            <a:r>
              <a:rPr lang="uk-UA" dirty="0" err="1"/>
              <a:t>Антибіотикорезистентність</a:t>
            </a:r>
            <a:r>
              <a:rPr lang="uk-UA" dirty="0"/>
              <a:t> виникає природним чином, але неправильне використання антибіотиків у людей і тварин прискорює цей процес.</a:t>
            </a:r>
          </a:p>
          <a:p>
            <a:r>
              <a:rPr lang="uk-UA" dirty="0"/>
              <a:t>Все більше інфекцій, таких як пневмонія, стає важче лікувати, оскільки антибіотики, що застосовуються для їх лікування, стають менш ефективними.</a:t>
            </a:r>
          </a:p>
          <a:p>
            <a:r>
              <a:rPr lang="uk-UA" dirty="0"/>
              <a:t>Резистентність до антибіотиків призводить до подовження терміну перебування в лікарні, підвищення витрат на медичне обслуговування та збільшення смертності.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496692-9903-490B-9B3E-04E57ABE52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062381" y="4382087"/>
            <a:ext cx="8305509" cy="230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32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52C81-C0DA-4315-A3C0-855359D7C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Супербактерії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DE69B-1DA6-4BDA-B2E3-2F042432C4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5068" y="1631853"/>
            <a:ext cx="4681371" cy="4843762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Хоча зараз розробляються деякі нові антибіотики, жоден з них, як очікується, не буде ефективним проти найнебезпечніших форм бактерій, стійких до антибіотиків.</a:t>
            </a:r>
          </a:p>
          <a:p>
            <a:r>
              <a:rPr lang="uk-UA" dirty="0"/>
              <a:t>Це призводить до появи непіддатливих до лікування </a:t>
            </a:r>
            <a:r>
              <a:rPr lang="uk-UA" dirty="0" err="1"/>
              <a:t>супербактерій</a:t>
            </a:r>
            <a:r>
              <a:rPr lang="uk-UA" dirty="0"/>
              <a:t>, які загрожують сучасній медицині.</a:t>
            </a:r>
          </a:p>
          <a:p>
            <a:r>
              <a:rPr lang="uk-UA" dirty="0"/>
              <a:t>З огляду на легкість і частоту, з якою люди зараз подорожують, резистентність до антибіотиків є глобальною проблемою, що вимагає зусиль від усіх країн і багатьох секторів.</a:t>
            </a:r>
          </a:p>
          <a:p>
            <a:r>
              <a:rPr lang="uk-UA" dirty="0"/>
              <a:t>Але є й хороша новина! У </a:t>
            </a:r>
            <a:r>
              <a:rPr lang="uk-UA" dirty="0" err="1"/>
              <a:t>Кардіффському</a:t>
            </a:r>
            <a:r>
              <a:rPr lang="uk-UA" dirty="0"/>
              <a:t> університеті ми працюємо над створенням нових ліків за допомогою бджіл.</a:t>
            </a:r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EFA37AAC-6C97-46D6-9E0A-E3CB04B27A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452" y="1735069"/>
            <a:ext cx="5760994" cy="4325176"/>
          </a:xfrm>
        </p:spPr>
      </p:pic>
    </p:spTree>
    <p:extLst>
      <p:ext uri="{BB962C8B-B14F-4D97-AF65-F5344CB8AC3E}">
        <p14:creationId xmlns:p14="http://schemas.microsoft.com/office/powerpoint/2010/main" val="2105066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6889BC-7C7C-43D0-ACAA-0F529A0EC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673" y="361181"/>
            <a:ext cx="9873713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4400" dirty="0"/>
              <a:t>Як ми </a:t>
            </a:r>
            <a:r>
              <a:rPr lang="ru-RU" sz="4400" dirty="0" err="1"/>
              <a:t>можемо</a:t>
            </a:r>
            <a:r>
              <a:rPr lang="ru-RU" sz="4400" dirty="0"/>
              <a:t> </a:t>
            </a:r>
            <a:r>
              <a:rPr lang="ru-RU" sz="4400" dirty="0" err="1"/>
              <a:t>допомогти</a:t>
            </a:r>
            <a:r>
              <a:rPr lang="ru-RU" sz="4400" dirty="0"/>
              <a:t> </a:t>
            </a:r>
            <a:r>
              <a:rPr lang="ru-RU" sz="4400" dirty="0" err="1"/>
              <a:t>зупинити</a:t>
            </a:r>
            <a:r>
              <a:rPr lang="ru-RU" sz="4400" dirty="0"/>
              <a:t> </a:t>
            </a:r>
            <a:r>
              <a:rPr lang="ru-RU" sz="4400" dirty="0" err="1"/>
              <a:t>супербактерії</a:t>
            </a:r>
            <a:r>
              <a:rPr lang="ru-RU" sz="4400" dirty="0"/>
              <a:t>?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2C7A2-D9DD-41EB-B97C-6AA86B9FEF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1678" y="1371600"/>
            <a:ext cx="4842130" cy="51252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uk-UA" dirty="0">
                <a:solidFill>
                  <a:schemeClr val="tx1"/>
                </a:solidFill>
              </a:rPr>
              <a:t>Вживайте антибіотики тільки за призначенням лікаря. Ніколи не вимагайте антибіотиків, якщо лікар або медсестра кажуть, що вони вам не потрібні. </a:t>
            </a:r>
          </a:p>
          <a:p>
            <a:pPr>
              <a:lnSpc>
                <a:spcPct val="100000"/>
              </a:lnSpc>
            </a:pPr>
            <a:r>
              <a:rPr lang="uk-UA" dirty="0">
                <a:solidFill>
                  <a:schemeClr val="tx1"/>
                </a:solidFill>
              </a:rPr>
              <a:t>Завжди дотримуйтесь рекомендацій лікаря щодо вживання антибіотиків. Ніколи не діліться і не використовуйте залишки антибіотиків. </a:t>
            </a:r>
          </a:p>
          <a:p>
            <a:pPr>
              <a:lnSpc>
                <a:spcPct val="100000"/>
              </a:lnSpc>
            </a:pPr>
            <a:r>
              <a:rPr lang="uk-UA" b="1" dirty="0">
                <a:solidFill>
                  <a:schemeClr val="tx1"/>
                </a:solidFill>
              </a:rPr>
              <a:t>ЗАВЖДИ</a:t>
            </a:r>
            <a:r>
              <a:rPr lang="uk-UA" dirty="0">
                <a:solidFill>
                  <a:schemeClr val="tx1"/>
                </a:solidFill>
              </a:rPr>
              <a:t> закінчуйте курс лікування – ніколи не припиняйте його на півдорозі, навіть якщо ви почуваєтеся краще.</a:t>
            </a:r>
          </a:p>
          <a:p>
            <a:pPr>
              <a:lnSpc>
                <a:spcPct val="100000"/>
              </a:lnSpc>
            </a:pPr>
            <a:r>
              <a:rPr lang="uk-UA" dirty="0">
                <a:solidFill>
                  <a:schemeClr val="tx1"/>
                </a:solidFill>
              </a:rPr>
              <a:t> Вибирайте продукти, які були вироблені без використання антибіотиків для профілактики захворювань у здорових тварин.</a:t>
            </a:r>
          </a:p>
          <a:p>
            <a:pPr>
              <a:lnSpc>
                <a:spcPct val="100000"/>
              </a:lnSpc>
            </a:pP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b="1" dirty="0">
                <a:solidFill>
                  <a:schemeClr val="tx1"/>
                </a:solidFill>
              </a:rPr>
              <a:t>МИЙТЕ РУКИ</a:t>
            </a:r>
            <a:r>
              <a:rPr lang="uk-UA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EEAFBC-74E0-4C77-95CF-8459906000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3808" y="1330656"/>
            <a:ext cx="5176744" cy="35201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EAD21E-1287-470D-AE9D-53BED7D6FE7E}"/>
              </a:ext>
            </a:extLst>
          </p:cNvPr>
          <p:cNvSpPr txBox="1"/>
          <p:nvPr/>
        </p:nvSpPr>
        <p:spPr>
          <a:xfrm>
            <a:off x="8877111" y="5445931"/>
            <a:ext cx="2063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accent1"/>
                </a:solidFill>
              </a:rPr>
              <a:t>Спробуйте</a:t>
            </a:r>
            <a:r>
              <a:rPr lang="ru-RU" dirty="0">
                <a:solidFill>
                  <a:schemeClr val="accent1"/>
                </a:solidFill>
              </a:rPr>
              <a:t> мед, коли </a:t>
            </a:r>
            <a:r>
              <a:rPr lang="ru-RU" dirty="0" err="1">
                <a:solidFill>
                  <a:schemeClr val="accent1"/>
                </a:solidFill>
              </a:rPr>
              <a:t>наступного</a:t>
            </a:r>
            <a:r>
              <a:rPr lang="ru-RU" dirty="0">
                <a:solidFill>
                  <a:schemeClr val="accent1"/>
                </a:solidFill>
              </a:rPr>
              <a:t> разу </a:t>
            </a:r>
            <a:r>
              <a:rPr lang="ru-RU" dirty="0" err="1">
                <a:solidFill>
                  <a:schemeClr val="accent1"/>
                </a:solidFill>
              </a:rPr>
              <a:t>захворієте</a:t>
            </a:r>
            <a:r>
              <a:rPr lang="ru-RU" dirty="0">
                <a:solidFill>
                  <a:schemeClr val="accent1"/>
                </a:solidFill>
              </a:rPr>
              <a:t> на </a:t>
            </a:r>
            <a:r>
              <a:rPr lang="ru-RU" dirty="0" err="1">
                <a:solidFill>
                  <a:schemeClr val="accent1"/>
                </a:solidFill>
              </a:rPr>
              <a:t>застуду</a:t>
            </a:r>
            <a:r>
              <a:rPr lang="ru-RU" dirty="0">
                <a:solidFill>
                  <a:schemeClr val="accent1"/>
                </a:solidFill>
              </a:rPr>
              <a:t>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12866D-3B52-4650-AFF0-BF00FAFF4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553" y="4727982"/>
            <a:ext cx="2270037" cy="1891698"/>
          </a:xfrm>
          <a:prstGeom prst="rect">
            <a:avLst/>
          </a:prstGeom>
        </p:spPr>
      </p:pic>
      <p:pic>
        <p:nvPicPr>
          <p:cNvPr id="13" name="Graphic 12" descr="Beehive">
            <a:extLst>
              <a:ext uri="{FF2B5EF4-FFF2-40B4-BE49-F238E27FC236}">
                <a16:creationId xmlns:a16="http://schemas.microsoft.com/office/drawing/2014/main" id="{13E09151-3595-4AF8-AC2F-933077B23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13352" y="53631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57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343F0-7AC4-42C5-BCFC-556C827D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accent1"/>
                </a:solidFill>
              </a:rPr>
              <a:t>Мийте руки!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A6AAB-C915-4BDC-B230-F1257F260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399" y="1138937"/>
            <a:ext cx="5367793" cy="3619500"/>
          </a:xfrm>
        </p:spPr>
        <p:txBody>
          <a:bodyPr>
            <a:normAutofit/>
          </a:bodyPr>
          <a:lstStyle/>
          <a:p>
            <a:r>
              <a:rPr lang="uk-UA" sz="2400" dirty="0"/>
              <a:t>Ви можете запобігти інфекціям, якщо:</a:t>
            </a:r>
          </a:p>
          <a:p>
            <a:r>
              <a:rPr lang="uk-UA" sz="2400" dirty="0"/>
              <a:t>регулярно мити руки</a:t>
            </a:r>
          </a:p>
          <a:p>
            <a:r>
              <a:rPr lang="uk-UA" sz="2400" dirty="0"/>
              <a:t>готувати їжу з дотриманням гігієни</a:t>
            </a:r>
          </a:p>
          <a:p>
            <a:r>
              <a:rPr lang="uk-UA" sz="2400" dirty="0"/>
              <a:t>уникати тісного контакту з хворими людьми</a:t>
            </a:r>
          </a:p>
          <a:p>
            <a:r>
              <a:rPr lang="uk-UA" sz="2400" dirty="0"/>
              <a:t>вчасно робити щеплення</a:t>
            </a:r>
          </a:p>
          <a:p>
            <a:endParaRPr lang="en-GB" dirty="0"/>
          </a:p>
        </p:txBody>
      </p:sp>
      <p:pic>
        <p:nvPicPr>
          <p:cNvPr id="6" name="Content Placeholder 5" descr="A person standing in a kitchen&#10;&#10;Description automatically generated">
            <a:extLst>
              <a:ext uri="{FF2B5EF4-FFF2-40B4-BE49-F238E27FC236}">
                <a16:creationId xmlns:a16="http://schemas.microsoft.com/office/drawing/2014/main" id="{89F7F657-8CC4-4A62-A714-7EAC3CF9CF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976" y="1381129"/>
            <a:ext cx="3573409" cy="2641728"/>
          </a:xfrm>
        </p:spPr>
      </p:pic>
      <p:pic>
        <p:nvPicPr>
          <p:cNvPr id="12" name="Picture 11" descr="A person sitting on a table&#10;&#10;Description automatically generated">
            <a:extLst>
              <a:ext uri="{FF2B5EF4-FFF2-40B4-BE49-F238E27FC236}">
                <a16:creationId xmlns:a16="http://schemas.microsoft.com/office/drawing/2014/main" id="{DD0F45CE-8A6D-4563-A279-DAD960896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042" y="4719941"/>
            <a:ext cx="3990168" cy="1755674"/>
          </a:xfrm>
          <a:prstGeom prst="rect">
            <a:avLst/>
          </a:prstGeom>
        </p:spPr>
      </p:pic>
      <p:pic>
        <p:nvPicPr>
          <p:cNvPr id="14" name="Picture 13" descr="A picture containing person, indoor, wall, playing&#10;&#10;Description automatically generated">
            <a:extLst>
              <a:ext uri="{FF2B5EF4-FFF2-40B4-BE49-F238E27FC236}">
                <a16:creationId xmlns:a16="http://schemas.microsoft.com/office/drawing/2014/main" id="{FFD0E243-E781-476D-BC83-6657FA4C4F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788" y="4534643"/>
            <a:ext cx="3897534" cy="194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26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B3D315-2706-4149-873C-331EDFAFE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B3A0EE-B393-43F8-A6E3-FE945F29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30" y="344731"/>
            <a:ext cx="4882422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Миття рук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04E398-086D-467C-B390-9F9079FA7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4F967-71E0-47BE-B68C-973D5B01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9213" y="1619392"/>
            <a:ext cx="5820925" cy="465472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uk-UA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Підтримання чистоти рук є одним з найважливіших заходів, які ми можемо вжити, щоб уникнути захворювань і поширення мікробів </a:t>
            </a:r>
          </a:p>
          <a:p>
            <a:pPr>
              <a:lnSpc>
                <a:spcPct val="100000"/>
              </a:lnSpc>
            </a:pPr>
            <a:r>
              <a:rPr lang="uk-UA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Багато захворювань і станів поширюються через </a:t>
            </a:r>
            <a:r>
              <a:rPr lang="uk-UA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немиття</a:t>
            </a:r>
            <a:r>
              <a:rPr lang="uk-UA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рук з </a:t>
            </a:r>
            <a:r>
              <a:rPr lang="uk-UA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милом</a:t>
            </a:r>
            <a:r>
              <a:rPr lang="uk-UA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і чистою проточною водою</a:t>
            </a:r>
          </a:p>
          <a:p>
            <a:pPr>
              <a:lnSpc>
                <a:spcPct val="100000"/>
              </a:lnSpc>
            </a:pPr>
            <a:r>
              <a:rPr lang="uk-UA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Мікроби можуть потрапляти на руки після відвідування туалету або роботи з сирим м'ясом </a:t>
            </a:r>
          </a:p>
          <a:p>
            <a:pPr>
              <a:lnSpc>
                <a:spcPct val="100000"/>
              </a:lnSpc>
            </a:pPr>
            <a:r>
              <a:rPr lang="uk-UA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Один грам людських екскрементів може містити один трильйон мікробів</a:t>
            </a:r>
          </a:p>
          <a:p>
            <a:pPr>
              <a:lnSpc>
                <a:spcPct val="100000"/>
              </a:lnSpc>
            </a:pPr>
            <a:r>
              <a:rPr lang="uk-UA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 приблизно вага скріпки. Профілактика захворювань зменшує кількість антибіотиків, які вживають люди, та ймовірність розвитку резистентності до антибіотиків.</a:t>
            </a: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20E344BB-E23E-4198-B2C7-8E752C6A9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Content Placeholder 5" descr="A picture containing person, indoor, table&#10;&#10;Description automatically generated">
            <a:extLst>
              <a:ext uri="{FF2B5EF4-FFF2-40B4-BE49-F238E27FC236}">
                <a16:creationId xmlns:a16="http://schemas.microsoft.com/office/drawing/2014/main" id="{E0A00BB4-6C37-4510-A22A-BA8B283296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61" y="1619392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26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7962A-543B-4DAA-9712-AB2BFCF34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933" y="317980"/>
            <a:ext cx="5936642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z="4400" dirty="0">
                <a:solidFill>
                  <a:schemeClr val="accent1"/>
                </a:solidFill>
              </a:rPr>
              <a:t>Мийте руки!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F076C-3A90-43A6-B48E-340A65D9D0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9508" y="1248936"/>
            <a:ext cx="4647278" cy="5291084"/>
          </a:xfrm>
        </p:spPr>
        <p:txBody>
          <a:bodyPr vert="horz" lIns="91440" tIns="45720" rIns="91440" bIns="45720" rtlCol="0">
            <a:noAutofit/>
          </a:bodyPr>
          <a:lstStyle/>
          <a:p>
            <a:pPr marL="57150" indent="-285750">
              <a:lnSpc>
                <a:spcPct val="100000"/>
              </a:lnSpc>
            </a:pPr>
            <a:r>
              <a:rPr lang="uk-UA" dirty="0">
                <a:solidFill>
                  <a:schemeClr val="tx1"/>
                </a:solidFill>
              </a:rPr>
              <a:t>Миття рук з </a:t>
            </a:r>
            <a:r>
              <a:rPr lang="uk-UA" dirty="0" err="1">
                <a:solidFill>
                  <a:schemeClr val="tx1"/>
                </a:solidFill>
              </a:rPr>
              <a:t>милом</a:t>
            </a:r>
            <a:r>
              <a:rPr lang="uk-UA" dirty="0">
                <a:solidFill>
                  <a:schemeClr val="tx1"/>
                </a:solidFill>
              </a:rPr>
              <a:t> видаляє мікроби з рук і запобігає інфекціям, оскільки:</a:t>
            </a:r>
          </a:p>
          <a:p>
            <a:pPr marL="57150" indent="-285750">
              <a:lnSpc>
                <a:spcPct val="100000"/>
              </a:lnSpc>
            </a:pPr>
            <a:r>
              <a:rPr lang="uk-UA" dirty="0">
                <a:solidFill>
                  <a:schemeClr val="tx1"/>
                </a:solidFill>
              </a:rPr>
              <a:t>Люди часто торкаються очей, носа і рота, навіть не усвідомлюючи цього, і саме так мікроби можуть потрапити в організм</a:t>
            </a:r>
          </a:p>
          <a:p>
            <a:pPr marL="57150" indent="-285750">
              <a:lnSpc>
                <a:spcPct val="100000"/>
              </a:lnSpc>
            </a:pPr>
            <a:r>
              <a:rPr lang="uk-UA" dirty="0">
                <a:solidFill>
                  <a:schemeClr val="tx1"/>
                </a:solidFill>
              </a:rPr>
              <a:t>Мікроби з немитих рук можуть потрапити в їжу та напої під час їх приготування або споживання.</a:t>
            </a:r>
          </a:p>
          <a:p>
            <a:pPr marL="57150" indent="-285750">
              <a:lnSpc>
                <a:spcPct val="100000"/>
              </a:lnSpc>
            </a:pPr>
            <a:r>
              <a:rPr lang="uk-UA" dirty="0">
                <a:solidFill>
                  <a:schemeClr val="tx1"/>
                </a:solidFill>
              </a:rPr>
              <a:t>Мікроби з немитих рук можуть переноситися на інші предмети, такі як поручні, стільниці або дверні ручки, а потім передаватися іншим людям.</a:t>
            </a:r>
          </a:p>
          <a:p>
            <a:pPr marL="57150" indent="-285750">
              <a:lnSpc>
                <a:spcPct val="100000"/>
              </a:lnSpc>
            </a:pPr>
            <a:r>
              <a:rPr lang="uk-UA" dirty="0">
                <a:solidFill>
                  <a:schemeClr val="tx1"/>
                </a:solidFill>
              </a:rPr>
              <a:t>За оцінками, лише 19% людей у світі миють руки після відвідування туалету.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254FE1-DA0A-4870-8ED4-40D19662F9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74289" y="1248936"/>
            <a:ext cx="5176744" cy="469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0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D9453AC2-8882-459A-8985-3E24DD42A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43" y="0"/>
            <a:ext cx="11967714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C4986E-BC76-4B2E-91DA-152FE7C3EE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6563" b="23153"/>
          <a:stretch/>
        </p:blipFill>
        <p:spPr>
          <a:xfrm>
            <a:off x="264543" y="10"/>
            <a:ext cx="1196771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581E36-84C5-40F1-B1C6-EB28A99E9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523" y="1098388"/>
            <a:ext cx="10318418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uk-UA" sz="10000" dirty="0">
                <a:solidFill>
                  <a:srgbClr val="FFFFFF"/>
                </a:solidFill>
              </a:rPr>
              <a:t>Час активності</a:t>
            </a:r>
            <a:endParaRPr lang="en-US" sz="10000" dirty="0">
              <a:solidFill>
                <a:srgbClr val="FFFFF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30776-1DB8-47BB-B00B-F54CB61B4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0942" y="5979196"/>
            <a:ext cx="9113580" cy="3964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uk-UA" dirty="0">
                <a:solidFill>
                  <a:srgbClr val="FFFFFF"/>
                </a:solidFill>
              </a:rPr>
              <a:t>Давайте дізнаємося про Поширення мікробів</a:t>
            </a: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D4A11FEA-6E98-401C-B708-DA2C95081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454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778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A7FEDF-BF2F-4F62-8D14-FF125FE28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228601"/>
            <a:ext cx="3675092" cy="92495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z="3600" dirty="0">
                <a:solidFill>
                  <a:schemeClr val="accent1"/>
                </a:solidFill>
              </a:rPr>
              <a:t>Поширення мікробів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5EE75-1CA1-4D51-8E36-8D8154A39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39328" y="1382152"/>
            <a:ext cx="3569208" cy="4892039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buClr>
                <a:schemeClr val="bg1"/>
              </a:buClr>
            </a:pPr>
            <a:r>
              <a:rPr lang="uk-UA" dirty="0">
                <a:solidFill>
                  <a:schemeClr val="bg1"/>
                </a:solidFill>
              </a:rPr>
              <a:t>Попросіть групу учнів натерти руки блискітками.</a:t>
            </a:r>
          </a:p>
          <a:p>
            <a:pPr>
              <a:buClr>
                <a:schemeClr val="bg1"/>
              </a:buClr>
            </a:pPr>
            <a:r>
              <a:rPr lang="uk-UA" dirty="0">
                <a:solidFill>
                  <a:schemeClr val="bg1"/>
                </a:solidFill>
              </a:rPr>
              <a:t>Попросіть учнів потиснути руки іншим учням, щоб побачити, як далеко можуть поширитися блискітки. </a:t>
            </a:r>
          </a:p>
          <a:p>
            <a:pPr>
              <a:buClr>
                <a:schemeClr val="bg1"/>
              </a:buClr>
            </a:pPr>
            <a:r>
              <a:rPr lang="uk-UA" dirty="0">
                <a:solidFill>
                  <a:schemeClr val="bg1"/>
                </a:solidFill>
              </a:rPr>
              <a:t>Куди поширилися блискітки? На яких предметах у класі є блискітки? На партах? На дверних ручках? Хтось торкався обличчя?</a:t>
            </a:r>
          </a:p>
          <a:p>
            <a:pPr>
              <a:buClr>
                <a:schemeClr val="bg1"/>
              </a:buClr>
            </a:pPr>
            <a:r>
              <a:rPr lang="uk-UA" dirty="0">
                <a:solidFill>
                  <a:schemeClr val="bg1"/>
                </a:solidFill>
              </a:rPr>
              <a:t>Ви бачите, як швидко поширюються блискітки, так само швидко поширюються і мікроби!</a:t>
            </a:r>
          </a:p>
          <a:p>
            <a:pPr>
              <a:buClr>
                <a:schemeClr val="bg1"/>
              </a:buClr>
            </a:pP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944DA4-6DB7-42E9-9393-C7EA1B8C0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531" y="559191"/>
            <a:ext cx="40481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8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E624BD9-62FB-467A-ACDC-4836ADC5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4C973920-672E-443D-8D2E-2D1E3853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3B74FC-F285-44B8-B91A-625D4FB32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27" y="1231894"/>
            <a:ext cx="5490143" cy="433917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5500" spc="800" dirty="0" err="1">
                <a:solidFill>
                  <a:srgbClr val="2A1A00"/>
                </a:solidFill>
              </a:rPr>
              <a:t>Бджоли</a:t>
            </a:r>
            <a:r>
              <a:rPr lang="ru-RU" sz="5500" spc="800" dirty="0">
                <a:solidFill>
                  <a:srgbClr val="2A1A00"/>
                </a:solidFill>
              </a:rPr>
              <a:t> </a:t>
            </a:r>
            <a:r>
              <a:rPr lang="ru-RU" sz="5500" spc="800" dirty="0" err="1">
                <a:solidFill>
                  <a:srgbClr val="2A1A00"/>
                </a:solidFill>
              </a:rPr>
              <a:t>допомагають</a:t>
            </a:r>
            <a:r>
              <a:rPr lang="ru-RU" sz="5500" spc="800" dirty="0">
                <a:solidFill>
                  <a:srgbClr val="2A1A00"/>
                </a:solidFill>
              </a:rPr>
              <a:t> людям </a:t>
            </a:r>
            <a:r>
              <a:rPr lang="ru-RU" sz="5500" spc="800" dirty="0" err="1">
                <a:solidFill>
                  <a:srgbClr val="2A1A00"/>
                </a:solidFill>
              </a:rPr>
              <a:t>знаходити</a:t>
            </a:r>
            <a:r>
              <a:rPr lang="ru-RU" sz="5500" spc="800" dirty="0">
                <a:solidFill>
                  <a:srgbClr val="2A1A00"/>
                </a:solidFill>
              </a:rPr>
              <a:t> </a:t>
            </a:r>
            <a:r>
              <a:rPr lang="ru-RU" sz="5500" spc="800" dirty="0" err="1">
                <a:solidFill>
                  <a:srgbClr val="2A1A00"/>
                </a:solidFill>
              </a:rPr>
              <a:t>нові</a:t>
            </a:r>
            <a:r>
              <a:rPr lang="ru-RU" sz="5500" spc="800" dirty="0">
                <a:solidFill>
                  <a:srgbClr val="2A1A00"/>
                </a:solidFill>
              </a:rPr>
              <a:t> </a:t>
            </a:r>
            <a:r>
              <a:rPr lang="ru-RU" sz="5500" spc="800" dirty="0" err="1">
                <a:solidFill>
                  <a:srgbClr val="2A1A00"/>
                </a:solidFill>
              </a:rPr>
              <a:t>антибіотики</a:t>
            </a:r>
            <a:endParaRPr lang="en-US" sz="5500" spc="800" dirty="0">
              <a:solidFill>
                <a:srgbClr val="2A1A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63DD75-42D3-453C-A84D-D18B4215C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5018035-2AC6-40D7-851C-2B129439C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44" y="1433476"/>
            <a:ext cx="3995592" cy="39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05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263B7C-5236-4367-813F-A492B378A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0787" y="482321"/>
            <a:ext cx="3656581" cy="5571625"/>
          </a:xfrm>
        </p:spPr>
        <p:txBody>
          <a:bodyPr anchor="ctr">
            <a:normAutofit/>
          </a:bodyPr>
          <a:lstStyle/>
          <a:p>
            <a:endParaRPr lang="en-GB"/>
          </a:p>
        </p:txBody>
      </p:sp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id="{AF9B5CAF-AF3E-4ABF-9A70-5831E87E50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66075" y="254000"/>
          <a:ext cx="6339632" cy="642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A close up of a bug&#10;&#10;Description automatically generated">
            <a:extLst>
              <a:ext uri="{FF2B5EF4-FFF2-40B4-BE49-F238E27FC236}">
                <a16:creationId xmlns:a16="http://schemas.microsoft.com/office/drawing/2014/main" id="{42885861-8109-46D6-9444-970A684C741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728" y="402027"/>
            <a:ext cx="4235743" cy="6053945"/>
          </a:xfrm>
          <a:prstGeom prst="rect">
            <a:avLst/>
          </a:prstGeom>
        </p:spPr>
      </p:pic>
      <p:pic>
        <p:nvPicPr>
          <p:cNvPr id="6" name="Picture 3" descr="enwecol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7557" y="6053946"/>
            <a:ext cx="484632" cy="48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875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9903854-DD71-4C47-9455-2543F41BB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25"/>
            <a:ext cx="12169832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73013385-A6D1-42B6-A1A3-C5299504C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5199016"/>
            <a:ext cx="10398035" cy="1469569"/>
          </a:xfrm>
        </p:spPr>
        <p:txBody>
          <a:bodyPr>
            <a:normAutofit/>
          </a:bodyPr>
          <a:lstStyle/>
          <a:p>
            <a:pPr algn="r"/>
            <a:r>
              <a:rPr lang="uk-UA" sz="6000">
                <a:solidFill>
                  <a:schemeClr val="bg1"/>
                </a:solidFill>
              </a:rPr>
              <a:t>Є питання?</a:t>
            </a:r>
            <a:endParaRPr lang="en-GB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04668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0A65A2D3E9454FA035106E3E9778AB" ma:contentTypeVersion="11" ma:contentTypeDescription="Create a new document." ma:contentTypeScope="" ma:versionID="36c0701ace3ad25a51c5b74efbe3147f">
  <xsd:schema xmlns:xsd="http://www.w3.org/2001/XMLSchema" xmlns:xs="http://www.w3.org/2001/XMLSchema" xmlns:p="http://schemas.microsoft.com/office/2006/metadata/properties" xmlns:ns2="d3126eca-af60-4f62-9f0d-fe3fbbcdfa8c" targetNamespace="http://schemas.microsoft.com/office/2006/metadata/properties" ma:root="true" ma:fieldsID="cc52c4d1b20a65e6bf1dc52d1f4cee2b" ns2:_="">
    <xsd:import namespace="d3126eca-af60-4f62-9f0d-fe3fbbcdfa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26eca-af60-4f62-9f0d-fe3fbbcdfa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0C5093-9195-4C06-A7CF-6156EF2C68E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32D8A10-E4C0-41BD-8305-5AF5FFA718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E636EF-1970-4AB3-B539-3B1CBD54BF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126eca-af60-4f62-9f0d-fe3fbbcdfa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db74b30-9568-4856-bdbf-06759778fcbc}" enabled="0" method="" siteId="{bdb74b30-9568-4856-bdbf-06759778fc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2196</Words>
  <Application>Microsoft Office PowerPoint</Application>
  <PresentationFormat>Широкоэкранный</PresentationFormat>
  <Paragraphs>200</Paragraphs>
  <Slides>36</Slides>
  <Notes>19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Corbel</vt:lpstr>
      <vt:lpstr>Gill Sans MT</vt:lpstr>
      <vt:lpstr>Impact</vt:lpstr>
      <vt:lpstr>Badge</vt:lpstr>
      <vt:lpstr>Pharmabees </vt:lpstr>
      <vt:lpstr>Бджоли допомагають людям знаходити нові антибіотики</vt:lpstr>
      <vt:lpstr>Бджоли в місті</vt:lpstr>
      <vt:lpstr>Презентация PowerPoint</vt:lpstr>
      <vt:lpstr>бактерії</vt:lpstr>
      <vt:lpstr>Де можна знайти бактерії? </vt:lpstr>
      <vt:lpstr>Шляхи поширення бактерій </vt:lpstr>
      <vt:lpstr>Час активності</vt:lpstr>
      <vt:lpstr>Де можна знайти бактерії?</vt:lpstr>
      <vt:lpstr>Як проводити мазок на наявність бактерій?</vt:lpstr>
      <vt:lpstr>Що потрібно бактеріям для росту?</vt:lpstr>
      <vt:lpstr>Як швидко можуть розмножуватися бактерії?</vt:lpstr>
      <vt:lpstr>Як ми будемо вирощувати наші бактерії?</vt:lpstr>
      <vt:lpstr>Як будуть виглядати наші бактерії?</vt:lpstr>
      <vt:lpstr>Де знаходяться мікроби?</vt:lpstr>
      <vt:lpstr>Закінчення ЕКСПЕРИМЕНТУ</vt:lpstr>
      <vt:lpstr>Хороші хлопці проти поганих хлопців</vt:lpstr>
      <vt:lpstr>Шкідливі БАКТЕРІЇ</vt:lpstr>
      <vt:lpstr>ДУЖЕ ШКІДЛИВІ БАКТЕРІЇ</vt:lpstr>
      <vt:lpstr>АНТИБІОТИКИ</vt:lpstr>
      <vt:lpstr>Пеніцилін, що вбиває бактерії E. Coli</vt:lpstr>
      <vt:lpstr>Життя до появи антибіотиків</vt:lpstr>
      <vt:lpstr>Життя до появи антибіотиків</vt:lpstr>
      <vt:lpstr>Чорна смерть</vt:lpstr>
      <vt:lpstr>Нам потрібні антибіотики</vt:lpstr>
      <vt:lpstr>Резистентність до антибіотиків</vt:lpstr>
      <vt:lpstr>Супербактерії</vt:lpstr>
      <vt:lpstr>Як ми можемо допомогти зупинити супербактерії?</vt:lpstr>
      <vt:lpstr>Мийте руки!</vt:lpstr>
      <vt:lpstr>Миття рук</vt:lpstr>
      <vt:lpstr>Мийте руки!</vt:lpstr>
      <vt:lpstr>Час активності</vt:lpstr>
      <vt:lpstr>Поширення мікробів</vt:lpstr>
      <vt:lpstr>Бджоли допомагають людям знаходити нові антибіотики</vt:lpstr>
      <vt:lpstr>Презентация PowerPoint</vt:lpstr>
      <vt:lpstr>Є питання?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Pharmabees</dc:title>
  <dc:creator>Elizabeth Roche</dc:creator>
  <cp:lastModifiedBy>Yulia Yudina</cp:lastModifiedBy>
  <cp:revision>6</cp:revision>
  <dcterms:created xsi:type="dcterms:W3CDTF">2019-09-12T09:37:48Z</dcterms:created>
  <dcterms:modified xsi:type="dcterms:W3CDTF">2025-12-18T12:35:47Z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0x0101009A0A65A2D3E9454FA035106E3E9778AB</vt:lpwstr>
  </property>
</Properties>
</file>