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2178" autoAdjust="0"/>
  </p:normalViewPr>
  <p:slideViewPr>
    <p:cSldViewPr>
      <p:cViewPr varScale="1">
        <p:scale>
          <a:sx n="108" d="100"/>
          <a:sy n="108" d="100"/>
        </p:scale>
        <p:origin x="1949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F6ECF-A475-4D54-9201-5098878962FC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61901-55E6-473D-A91C-6824D3E7168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8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Місце для тексту 15">
            <a:extLst>
              <a:ext uri="{FF2B5EF4-FFF2-40B4-BE49-F238E27FC236}">
                <a16:creationId xmlns:a16="http://schemas.microsoft.com/office/drawing/2014/main" id="{613C73D4-05C2-4C47-B731-F61CCAC5F3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7205" y="4913614"/>
            <a:ext cx="4105275" cy="125169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100"/>
            </a:lvl1pPr>
          </a:lstStyle>
          <a:p>
            <a:pPr lvl="0"/>
            <a:r>
              <a:rPr lang="en-US" dirty="0"/>
              <a:t>Name SURNAME</a:t>
            </a:r>
          </a:p>
          <a:p>
            <a:pPr lvl="0"/>
            <a:endParaRPr lang="en-US" dirty="0"/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Name SURNAME</a:t>
            </a:r>
            <a:endParaRPr lang="uk-UA" dirty="0"/>
          </a:p>
        </p:txBody>
      </p:sp>
      <p:sp>
        <p:nvSpPr>
          <p:cNvPr id="20" name="Місце для тексту 19">
            <a:extLst>
              <a:ext uri="{FF2B5EF4-FFF2-40B4-BE49-F238E27FC236}">
                <a16:creationId xmlns:a16="http://schemas.microsoft.com/office/drawing/2014/main" id="{9BD4139E-735E-4262-BB69-2C6012A2FF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23728" y="3185422"/>
            <a:ext cx="5328592" cy="1251689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pPr lvl="0"/>
            <a:r>
              <a:rPr lang="en-US" dirty="0"/>
              <a:t>Topic</a:t>
            </a:r>
            <a:endParaRPr lang="uk-U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4534E5-6553-4993-B573-68F1B0F6C159}"/>
              </a:ext>
            </a:extLst>
          </p:cNvPr>
          <p:cNvSpPr txBox="1"/>
          <p:nvPr userDrawn="1"/>
        </p:nvSpPr>
        <p:spPr>
          <a:xfrm>
            <a:off x="1691680" y="2542200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THESIS</a:t>
            </a:r>
            <a:endParaRPr lang="ru-UA" sz="3600" dirty="0"/>
          </a:p>
          <a:p>
            <a:pPr algn="l"/>
            <a:r>
              <a:rPr lang="en-US" sz="2800" dirty="0"/>
              <a:t>Topic</a:t>
            </a:r>
            <a:r>
              <a:rPr lang="ru-UA" sz="2800" dirty="0"/>
              <a:t>:</a:t>
            </a:r>
            <a:endParaRPr lang="uk-U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BC546C-9572-48A1-9C6C-15FE6EA364EF}"/>
              </a:ext>
            </a:extLst>
          </p:cNvPr>
          <p:cNvSpPr txBox="1"/>
          <p:nvPr userDrawn="1"/>
        </p:nvSpPr>
        <p:spPr>
          <a:xfrm>
            <a:off x="2771801" y="4959459"/>
            <a:ext cx="19442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100" dirty="0"/>
              <a:t>Completed by </a:t>
            </a:r>
          </a:p>
          <a:p>
            <a:pPr algn="l"/>
            <a:r>
              <a:rPr lang="en-US" sz="2100" dirty="0"/>
              <a:t>      </a:t>
            </a:r>
            <a:endParaRPr lang="ru-UA" sz="2100" dirty="0"/>
          </a:p>
          <a:p>
            <a:pPr algn="l"/>
            <a:r>
              <a:rPr lang="en-US" sz="2100" dirty="0"/>
              <a:t>Supervisor</a:t>
            </a:r>
            <a:endParaRPr lang="uk-UA" sz="2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1AB2CC-CA64-4A6F-B24E-4B171985960E}"/>
              </a:ext>
            </a:extLst>
          </p:cNvPr>
          <p:cNvSpPr txBox="1"/>
          <p:nvPr userDrawn="1"/>
        </p:nvSpPr>
        <p:spPr>
          <a:xfrm>
            <a:off x="0" y="260648"/>
            <a:ext cx="9144000" cy="1413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MINISTRY OF EDUCATION AND SCIENCE OF UKRAINE</a:t>
            </a:r>
            <a:endParaRPr lang="uk-UA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30000"/>
              </a:lnSpc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 </a:t>
            </a:r>
            <a:endParaRPr lang="uk-UA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457200" algn="ctr">
              <a:lnSpc>
                <a:spcPct val="130000"/>
              </a:lnSpc>
            </a:pP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NATIONAL TECHNICAL UNIVERCITY</a:t>
            </a:r>
            <a:endParaRPr lang="uk-UA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457200" algn="ctr">
              <a:lnSpc>
                <a:spcPct val="130000"/>
              </a:lnSpc>
            </a:pP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«KHARKIV POLYTECHNIC INSTITUTE»</a:t>
            </a:r>
            <a:endParaRPr lang="uk-UA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4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C8C57-56C2-4CD7-A3AC-18EA1D3DAA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189" y="1"/>
            <a:ext cx="7921624" cy="1052512"/>
          </a:xfrm>
        </p:spPr>
        <p:txBody>
          <a:bodyPr/>
          <a:lstStyle/>
          <a:p>
            <a:r>
              <a:rPr lang="en-US" dirty="0"/>
              <a:t>Click to edit the title</a:t>
            </a:r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DA00896F-6708-4477-940F-E0A03410DB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5E5045B-AA54-4E94-BCDA-0E6313B72C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7" y="1052513"/>
            <a:ext cx="7921625" cy="4752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6811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pos="537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омалюнков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6C43C-363B-439B-84AF-58A8A733B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the title</a:t>
            </a:r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65E87AD6-C535-4B6B-9C45-8F0DC3C82A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CDDD1819-786F-4BEA-AEC3-433AE8EEB1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0628" y="1744503"/>
            <a:ext cx="6682741" cy="336899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the icon to insert a picture. When there is a picture on slide 1, no signature is needed, it is replaced by the title of the slide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02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орисунков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7053D-6614-4C1C-9A9E-AA701C8956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the title</a:t>
            </a:r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97EED56D-3508-47CE-9649-F143439F67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910623D1-BDEB-41F3-A6B7-EE972F8850F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188" y="2368200"/>
            <a:ext cx="3816797" cy="19241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icon to insert a picture.</a:t>
            </a:r>
            <a:endParaRPr lang="uk-UA" dirty="0"/>
          </a:p>
        </p:txBody>
      </p:sp>
      <p:sp>
        <p:nvSpPr>
          <p:cNvPr id="6" name="Місце для зображення 4">
            <a:extLst>
              <a:ext uri="{FF2B5EF4-FFF2-40B4-BE49-F238E27FC236}">
                <a16:creationId xmlns:a16="http://schemas.microsoft.com/office/drawing/2014/main" id="{0C130D2B-C60F-4077-BC52-DCD52735915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716015" y="2367064"/>
            <a:ext cx="3816797" cy="19241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icon to insert a picture.</a:t>
            </a:r>
            <a:endParaRPr lang="uk-UA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EE7E363E-49A1-4541-A2D3-079D4E1E6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4580408"/>
            <a:ext cx="3816350" cy="122485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/>
              <a:t>Figure</a:t>
            </a:r>
            <a:r>
              <a:rPr lang="uk-UA" dirty="0"/>
              <a:t> 1 -</a:t>
            </a:r>
          </a:p>
        </p:txBody>
      </p:sp>
      <p:sp>
        <p:nvSpPr>
          <p:cNvPr id="9" name="Місце для тексту 7">
            <a:extLst>
              <a:ext uri="{FF2B5EF4-FFF2-40B4-BE49-F238E27FC236}">
                <a16:creationId xmlns:a16="http://schemas.microsoft.com/office/drawing/2014/main" id="{3C0DE718-271B-486F-903C-5D606EC036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6463" y="4580408"/>
            <a:ext cx="3816350" cy="122485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/>
              <a:t>Figure</a:t>
            </a:r>
            <a:r>
              <a:rPr lang="uk-UA" dirty="0"/>
              <a:t> 2 -</a:t>
            </a:r>
          </a:p>
        </p:txBody>
      </p:sp>
    </p:spTree>
    <p:extLst>
      <p:ext uri="{BB962C8B-B14F-4D97-AF65-F5344CB8AC3E}">
        <p14:creationId xmlns:p14="http://schemas.microsoft.com/office/powerpoint/2010/main" val="171786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арти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D621E-1400-479D-9D5B-BB73AD23F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the title</a:t>
            </a:r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6B1EC5A4-7509-47F4-931F-D8A502F26B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Місце для зображення 4">
            <a:extLst>
              <a:ext uri="{FF2B5EF4-FFF2-40B4-BE49-F238E27FC236}">
                <a16:creationId xmlns:a16="http://schemas.microsoft.com/office/drawing/2014/main" id="{F31F7050-A32B-4206-BCC1-16960E3993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9220" y="1315689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icon to insert a picture.</a:t>
            </a:r>
            <a:endParaRPr lang="uk-UA" dirty="0"/>
          </a:p>
        </p:txBody>
      </p:sp>
      <p:sp>
        <p:nvSpPr>
          <p:cNvPr id="7" name="Місце для зображення 4">
            <a:extLst>
              <a:ext uri="{FF2B5EF4-FFF2-40B4-BE49-F238E27FC236}">
                <a16:creationId xmlns:a16="http://schemas.microsoft.com/office/drawing/2014/main" id="{26FD3566-F16E-4C5D-A306-BED83EF9F0C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48064" y="1315689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icon to insert a picture.</a:t>
            </a:r>
            <a:endParaRPr lang="uk-UA" dirty="0"/>
          </a:p>
        </p:txBody>
      </p:sp>
      <p:sp>
        <p:nvSpPr>
          <p:cNvPr id="8" name="Місце для зображення 4">
            <a:extLst>
              <a:ext uri="{FF2B5EF4-FFF2-40B4-BE49-F238E27FC236}">
                <a16:creationId xmlns:a16="http://schemas.microsoft.com/office/drawing/2014/main" id="{2D5FCB71-CE5D-49E9-B039-792BA3425F6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9220" y="3981154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icon to insert a picture.</a:t>
            </a:r>
            <a:endParaRPr lang="uk-UA" dirty="0"/>
          </a:p>
        </p:txBody>
      </p:sp>
      <p:sp>
        <p:nvSpPr>
          <p:cNvPr id="9" name="Місце для зображення 4">
            <a:extLst>
              <a:ext uri="{FF2B5EF4-FFF2-40B4-BE49-F238E27FC236}">
                <a16:creationId xmlns:a16="http://schemas.microsoft.com/office/drawing/2014/main" id="{190A583E-582D-4A21-977A-98E02D07736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48064" y="3981153"/>
            <a:ext cx="3096716" cy="15611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the icon to insert a picture.</a:t>
            </a:r>
            <a:endParaRPr lang="uk-UA" dirty="0"/>
          </a:p>
        </p:txBody>
      </p:sp>
      <p:sp>
        <p:nvSpPr>
          <p:cNvPr id="11" name="Місце для тексту 10">
            <a:extLst>
              <a:ext uri="{FF2B5EF4-FFF2-40B4-BE49-F238E27FC236}">
                <a16:creationId xmlns:a16="http://schemas.microsoft.com/office/drawing/2014/main" id="{71BB4338-0622-40C2-AF7B-ACD85CADA9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9220" y="3068638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en-US" dirty="0"/>
              <a:t>Figure</a:t>
            </a:r>
            <a:r>
              <a:rPr lang="uk-UA" dirty="0"/>
              <a:t> 1 - </a:t>
            </a:r>
          </a:p>
        </p:txBody>
      </p:sp>
      <p:sp>
        <p:nvSpPr>
          <p:cNvPr id="12" name="Місце для тексту 10">
            <a:extLst>
              <a:ext uri="{FF2B5EF4-FFF2-40B4-BE49-F238E27FC236}">
                <a16:creationId xmlns:a16="http://schemas.microsoft.com/office/drawing/2014/main" id="{3ED65FBA-AD02-442F-9704-3AA666F8F4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8064" y="3068638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en-US" dirty="0"/>
              <a:t>Figure</a:t>
            </a:r>
            <a:r>
              <a:rPr lang="uk-UA" dirty="0"/>
              <a:t> 2 - </a:t>
            </a:r>
          </a:p>
        </p:txBody>
      </p:sp>
      <p:sp>
        <p:nvSpPr>
          <p:cNvPr id="13" name="Місце для тексту 10">
            <a:extLst>
              <a:ext uri="{FF2B5EF4-FFF2-40B4-BE49-F238E27FC236}">
                <a16:creationId xmlns:a16="http://schemas.microsoft.com/office/drawing/2014/main" id="{2EA75950-6FB9-4285-BD5E-96095EDF3C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220" y="5733256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en-US" dirty="0"/>
              <a:t>Figure</a:t>
            </a:r>
            <a:r>
              <a:rPr lang="uk-UA" dirty="0"/>
              <a:t> 3 - </a:t>
            </a:r>
          </a:p>
        </p:txBody>
      </p:sp>
      <p:sp>
        <p:nvSpPr>
          <p:cNvPr id="14" name="Місце для тексту 10">
            <a:extLst>
              <a:ext uri="{FF2B5EF4-FFF2-40B4-BE49-F238E27FC236}">
                <a16:creationId xmlns:a16="http://schemas.microsoft.com/office/drawing/2014/main" id="{F8C60BF7-8B1A-49D5-B7A7-C1CE497436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8064" y="5733256"/>
            <a:ext cx="3096716" cy="648394"/>
          </a:xfrm>
        </p:spPr>
        <p:txBody>
          <a:bodyPr/>
          <a:lstStyle>
            <a:lvl1pPr>
              <a:defRPr/>
            </a:lvl1pPr>
            <a:lvl3pPr marL="0" indent="0">
              <a:defRPr/>
            </a:lvl3pPr>
          </a:lstStyle>
          <a:p>
            <a:pPr lvl="2"/>
            <a:r>
              <a:rPr lang="en-US" dirty="0"/>
              <a:t>Figure</a:t>
            </a:r>
            <a:r>
              <a:rPr lang="uk-UA" dirty="0"/>
              <a:t> 4 - </a:t>
            </a:r>
          </a:p>
        </p:txBody>
      </p:sp>
    </p:spTree>
    <p:extLst>
      <p:ext uri="{BB962C8B-B14F-4D97-AF65-F5344CB8AC3E}">
        <p14:creationId xmlns:p14="http://schemas.microsoft.com/office/powerpoint/2010/main" val="396977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D9043-FC13-45E0-A649-A55537414A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the title</a:t>
            </a:r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B499402B-3793-4A6A-BE12-58886349BB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таблиці 4">
            <a:extLst>
              <a:ext uri="{FF2B5EF4-FFF2-40B4-BE49-F238E27FC236}">
                <a16:creationId xmlns:a16="http://schemas.microsoft.com/office/drawing/2014/main" id="{02B791A7-C44C-481C-A00A-89A3ED5676A4}"/>
              </a:ext>
            </a:extLst>
          </p:cNvPr>
          <p:cNvSpPr>
            <a:spLocks noGrp="1"/>
          </p:cNvSpPr>
          <p:nvPr>
            <p:ph type="tbl" sz="quarter" idx="11" hasCustomPrompt="1"/>
          </p:nvPr>
        </p:nvSpPr>
        <p:spPr>
          <a:xfrm>
            <a:off x="611187" y="1052514"/>
            <a:ext cx="7921625" cy="475297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u="none"/>
            </a:lvl1pPr>
          </a:lstStyle>
          <a:p>
            <a:r>
              <a:rPr lang="en-US" dirty="0"/>
              <a:t>Click on the icon to insert a table with the required number of rows and columns. THE TABLE SHOULD BE FORMATTED ACCORDING TO THE RULES OF THE EXPLANATORY NOTE!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244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Економічна части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94DE8-719E-47DD-BDB8-1942B07001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Economic part</a:t>
            </a:r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0C2B894B-71B9-4826-8A85-A0F7599362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CD16FE7F-E97A-4E15-B238-AFBAA12E717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11188" y="1052513"/>
            <a:ext cx="7921626" cy="580548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the required icon to insert the required element (figure, table, diagram, text</a:t>
            </a:r>
            <a:r>
              <a:rPr lang="uk-UA" dirty="0"/>
              <a:t>).</a:t>
            </a:r>
          </a:p>
          <a:p>
            <a:pPr lvl="4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768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якую за уваг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084CE0-7305-4DB0-88D2-D8D708EAAFE2}"/>
              </a:ext>
            </a:extLst>
          </p:cNvPr>
          <p:cNvSpPr txBox="1"/>
          <p:nvPr userDrawn="1"/>
        </p:nvSpPr>
        <p:spPr>
          <a:xfrm>
            <a:off x="0" y="2708920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Thank you for attention!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81253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7" y="1"/>
            <a:ext cx="7921625" cy="1052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8" y="1052513"/>
            <a:ext cx="7921624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440" y="116632"/>
            <a:ext cx="558973" cy="44352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 dirty="0"/>
          </a:p>
        </p:txBody>
      </p:sp>
      <p:pic>
        <p:nvPicPr>
          <p:cNvPr id="8" name="Picture 2" descr="logo">
            <a:extLst>
              <a:ext uri="{FF2B5EF4-FFF2-40B4-BE49-F238E27FC236}">
                <a16:creationId xmlns:a16="http://schemas.microsoft.com/office/drawing/2014/main" id="{D6B3E772-66D3-4C4E-8A36-9D13D7E45D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" y="660093"/>
            <a:ext cx="611187" cy="53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CFCA3D7-0812-42AA-A3C6-DBC08D16F80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6"/>
            <a:ext cx="620688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9" r:id="rId5"/>
    <p:sldLayoutId id="2147483736" r:id="rId6"/>
    <p:sldLayoutId id="2147483737" r:id="rId7"/>
    <p:sldLayoutId id="2147483738" r:id="rId8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63" userDrawn="1">
          <p15:clr>
            <a:srgbClr val="F26B43"/>
          </p15:clr>
        </p15:guide>
        <p15:guide id="2" orient="horz" pos="3657" userDrawn="1">
          <p15:clr>
            <a:srgbClr val="F26B43"/>
          </p15:clr>
        </p15:guide>
        <p15:guide id="3" pos="385" userDrawn="1">
          <p15:clr>
            <a:srgbClr val="F26B43"/>
          </p15:clr>
        </p15:guide>
        <p15:guide id="4" pos="5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C36822EC-F94C-4682-8C37-DB77626277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51ED53-C179-4D2F-9F2C-1E581E68B1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514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51637-74D2-4323-A347-45A15840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7B415847-F07C-47CC-A356-0FA9F8B16B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D206FEEE-4408-4FDF-AC5A-FC9AAB3F73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132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F366B-077E-4C59-AAEA-A2F87936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DF7EB37E-F0E3-44DE-B99C-33D0230BBA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2DD07850-5299-4FA8-AC76-BF5928E27A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006C1222-2897-4653-A39D-051D07F860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E9DA2616-12ED-4373-9D2F-9391F300EB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11CB6FC9-F8CE-48BA-9625-9AB9C566D6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690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DF520-CE78-4E8D-AD06-82FF4111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4242AF0C-B571-4C91-BE84-E56E98DCB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B172F6AB-6F9E-4EF8-8CC4-5743455416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2AA4576D-C30E-4CA7-87F2-DB42BBFD35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Місце для зображення 5">
            <a:extLst>
              <a:ext uri="{FF2B5EF4-FFF2-40B4-BE49-F238E27FC236}">
                <a16:creationId xmlns:a16="http://schemas.microsoft.com/office/drawing/2014/main" id="{515F77A2-2187-4195-99CA-6882062F81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Місце для зображення 6">
            <a:extLst>
              <a:ext uri="{FF2B5EF4-FFF2-40B4-BE49-F238E27FC236}">
                <a16:creationId xmlns:a16="http://schemas.microsoft.com/office/drawing/2014/main" id="{81849671-4441-47EC-82D7-0F4B14D20D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038A26AA-3972-4918-9834-6338D97D1B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тексту 8">
            <a:extLst>
              <a:ext uri="{FF2B5EF4-FFF2-40B4-BE49-F238E27FC236}">
                <a16:creationId xmlns:a16="http://schemas.microsoft.com/office/drawing/2014/main" id="{6B4AE818-A1AE-4695-91D9-67BDED1F19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id="{90B035E2-3008-4941-9BEA-7EE7C91B5E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Місце для тексту 10">
            <a:extLst>
              <a:ext uri="{FF2B5EF4-FFF2-40B4-BE49-F238E27FC236}">
                <a16:creationId xmlns:a16="http://schemas.microsoft.com/office/drawing/2014/main" id="{E3ACE938-D68E-44A8-B7E7-AA87CF6D9A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879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CB5A0-3D97-4438-BD9F-E9E6EACCF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204F285B-0EF8-446A-9DF7-12378BFE2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Місце для таблиці 3">
            <a:extLst>
              <a:ext uri="{FF2B5EF4-FFF2-40B4-BE49-F238E27FC236}">
                <a16:creationId xmlns:a16="http://schemas.microsoft.com/office/drawing/2014/main" id="{4494CCA4-DFE0-4053-A588-CC0A473B9B7C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65215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8D971-7AE7-4124-8557-C577697E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4CEDE406-F1F5-448D-BC10-50D56C71B9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C055855-67C9-49EE-97E2-83E9DDAF536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0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62044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Настроювані 4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5</Words>
  <Application>Microsoft Office PowerPoint</Application>
  <PresentationFormat>Екран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1_Тема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Андрій Віталійович Івахнов</dc:creator>
  <cp:lastModifiedBy>Андрій Віталійович Івахнов</cp:lastModifiedBy>
  <cp:revision>77</cp:revision>
  <dcterms:created xsi:type="dcterms:W3CDTF">2020-06-12T05:54:29Z</dcterms:created>
  <dcterms:modified xsi:type="dcterms:W3CDTF">2025-05-28T10:03:42Z</dcterms:modified>
</cp:coreProperties>
</file>